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6" r:id="rId2"/>
    <p:sldMasterId id="2147483708" r:id="rId3"/>
    <p:sldMasterId id="2147483720" r:id="rId4"/>
    <p:sldMasterId id="2147483732" r:id="rId5"/>
    <p:sldMasterId id="2147483768" r:id="rId6"/>
  </p:sldMasterIdLst>
  <p:notesMasterIdLst>
    <p:notesMasterId r:id="rId20"/>
  </p:notesMasterIdLst>
  <p:sldIdLst>
    <p:sldId id="298" r:id="rId7"/>
    <p:sldId id="295" r:id="rId8"/>
    <p:sldId id="300" r:id="rId9"/>
    <p:sldId id="294" r:id="rId10"/>
    <p:sldId id="308" r:id="rId11"/>
    <p:sldId id="309" r:id="rId12"/>
    <p:sldId id="293" r:id="rId13"/>
    <p:sldId id="305" r:id="rId14"/>
    <p:sldId id="310" r:id="rId15"/>
    <p:sldId id="292" r:id="rId16"/>
    <p:sldId id="302" r:id="rId17"/>
    <p:sldId id="289" r:id="rId18"/>
    <p:sldId id="306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408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009C22-9012-4741-A00C-5B78C48679C4}" type="doc">
      <dgm:prSet loTypeId="urn:microsoft.com/office/officeart/2008/layout/RadialCluster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60CC3B0-6510-4DB5-B735-ABA442BC065D}">
      <dgm:prSet phldrT="[Текст]"/>
      <dgm:spPr/>
      <dgm:t>
        <a:bodyPr/>
        <a:lstStyle/>
        <a:p>
          <a:r>
            <a:rPr lang="ru-RU" dirty="0" smtClean="0"/>
            <a:t>Во время прогулки деятельность детей должна быть:</a:t>
          </a:r>
          <a:endParaRPr lang="ru-RU" dirty="0"/>
        </a:p>
      </dgm:t>
    </dgm:pt>
    <dgm:pt modelId="{D45683B1-5672-4220-8F60-CCB98AC6CD47}" type="parTrans" cxnId="{7C2F5C75-F6B0-42EB-B469-0CFE3C27AF50}">
      <dgm:prSet/>
      <dgm:spPr/>
      <dgm:t>
        <a:bodyPr/>
        <a:lstStyle/>
        <a:p>
          <a:endParaRPr lang="ru-RU"/>
        </a:p>
      </dgm:t>
    </dgm:pt>
    <dgm:pt modelId="{0087CA5A-B487-4F07-A861-C0F90C30ADF6}" type="sibTrans" cxnId="{7C2F5C75-F6B0-42EB-B469-0CFE3C27AF50}">
      <dgm:prSet/>
      <dgm:spPr/>
      <dgm:t>
        <a:bodyPr/>
        <a:lstStyle/>
        <a:p>
          <a:endParaRPr lang="ru-RU"/>
        </a:p>
      </dgm:t>
    </dgm:pt>
    <dgm:pt modelId="{3D0596B9-17C8-4FA9-A3E5-831A1F8FD34C}">
      <dgm:prSet phldrT="[Текст]"/>
      <dgm:spPr/>
      <dgm:t>
        <a:bodyPr/>
        <a:lstStyle/>
        <a:p>
          <a:r>
            <a:rPr lang="ru-RU" dirty="0" smtClean="0"/>
            <a:t>Содержательной,</a:t>
          </a:r>
          <a:endParaRPr lang="ru-RU" dirty="0"/>
        </a:p>
      </dgm:t>
    </dgm:pt>
    <dgm:pt modelId="{0256D88E-1F9B-498C-B99F-CC622A85516D}" type="parTrans" cxnId="{126CE7BE-68E6-4578-98E4-78CDDC17B681}">
      <dgm:prSet/>
      <dgm:spPr/>
      <dgm:t>
        <a:bodyPr/>
        <a:lstStyle/>
        <a:p>
          <a:endParaRPr lang="ru-RU"/>
        </a:p>
      </dgm:t>
    </dgm:pt>
    <dgm:pt modelId="{881B3923-DE65-4F54-9E96-BDE30C0EE22B}" type="sibTrans" cxnId="{126CE7BE-68E6-4578-98E4-78CDDC17B681}">
      <dgm:prSet/>
      <dgm:spPr/>
      <dgm:t>
        <a:bodyPr/>
        <a:lstStyle/>
        <a:p>
          <a:endParaRPr lang="ru-RU"/>
        </a:p>
      </dgm:t>
    </dgm:pt>
    <dgm:pt modelId="{0D320BEC-506F-4180-A417-EA1FABB3FD37}">
      <dgm:prSet phldrT="[Текст]"/>
      <dgm:spPr/>
      <dgm:t>
        <a:bodyPr/>
        <a:lstStyle/>
        <a:p>
          <a:r>
            <a:rPr lang="ru-RU" dirty="0" smtClean="0"/>
            <a:t>Интересной</a:t>
          </a:r>
          <a:endParaRPr lang="ru-RU" dirty="0"/>
        </a:p>
      </dgm:t>
    </dgm:pt>
    <dgm:pt modelId="{B9619710-0B11-40B7-9188-272E8B27399C}" type="parTrans" cxnId="{7D3042D3-F993-4FD0-883D-08662C5A4791}">
      <dgm:prSet/>
      <dgm:spPr/>
      <dgm:t>
        <a:bodyPr/>
        <a:lstStyle/>
        <a:p>
          <a:endParaRPr lang="ru-RU"/>
        </a:p>
      </dgm:t>
    </dgm:pt>
    <dgm:pt modelId="{5A085E52-AC20-4DE5-9915-D6044ED884E1}" type="sibTrans" cxnId="{7D3042D3-F993-4FD0-883D-08662C5A4791}">
      <dgm:prSet/>
      <dgm:spPr/>
      <dgm:t>
        <a:bodyPr/>
        <a:lstStyle/>
        <a:p>
          <a:endParaRPr lang="ru-RU"/>
        </a:p>
      </dgm:t>
    </dgm:pt>
    <dgm:pt modelId="{25634DDE-90D0-4F81-9E2C-99091FC6425E}">
      <dgm:prSet phldrT="[Текст]"/>
      <dgm:spPr/>
      <dgm:t>
        <a:bodyPr/>
        <a:lstStyle/>
        <a:p>
          <a:r>
            <a:rPr lang="ru-RU" dirty="0" smtClean="0"/>
            <a:t>разнообразной,</a:t>
          </a:r>
          <a:endParaRPr lang="ru-RU" dirty="0"/>
        </a:p>
      </dgm:t>
    </dgm:pt>
    <dgm:pt modelId="{43B7ED8A-F522-48A7-B9EE-8FCF85C3B047}" type="parTrans" cxnId="{95DC305D-E0F9-4338-9BBD-38140FB387E9}">
      <dgm:prSet/>
      <dgm:spPr/>
      <dgm:t>
        <a:bodyPr/>
        <a:lstStyle/>
        <a:p>
          <a:endParaRPr lang="ru-RU"/>
        </a:p>
      </dgm:t>
    </dgm:pt>
    <dgm:pt modelId="{17224774-15F9-46E0-807F-D54D594CE138}" type="sibTrans" cxnId="{95DC305D-E0F9-4338-9BBD-38140FB387E9}">
      <dgm:prSet/>
      <dgm:spPr/>
      <dgm:t>
        <a:bodyPr/>
        <a:lstStyle/>
        <a:p>
          <a:endParaRPr lang="ru-RU"/>
        </a:p>
      </dgm:t>
    </dgm:pt>
    <dgm:pt modelId="{0D24AF92-006F-4ADA-868E-7BB4DA92F2C1}">
      <dgm:prSet/>
      <dgm:spPr/>
      <dgm:t>
        <a:bodyPr/>
        <a:lstStyle/>
        <a:p>
          <a:endParaRPr lang="ru-RU"/>
        </a:p>
      </dgm:t>
    </dgm:pt>
    <dgm:pt modelId="{697E7F3E-965B-413E-99DB-510696589F71}" type="parTrans" cxnId="{054831B7-F922-4006-9701-E78E095EB62C}">
      <dgm:prSet/>
      <dgm:spPr/>
      <dgm:t>
        <a:bodyPr/>
        <a:lstStyle/>
        <a:p>
          <a:endParaRPr lang="ru-RU"/>
        </a:p>
      </dgm:t>
    </dgm:pt>
    <dgm:pt modelId="{84E2F060-1F80-4D36-80FA-8ED193712B51}" type="sibTrans" cxnId="{054831B7-F922-4006-9701-E78E095EB62C}">
      <dgm:prSet/>
      <dgm:spPr/>
      <dgm:t>
        <a:bodyPr/>
        <a:lstStyle/>
        <a:p>
          <a:endParaRPr lang="ru-RU"/>
        </a:p>
      </dgm:t>
    </dgm:pt>
    <dgm:pt modelId="{51AADF14-9F8E-46FA-8420-31A083BE70A8}">
      <dgm:prSet/>
      <dgm:spPr/>
      <dgm:t>
        <a:bodyPr/>
        <a:lstStyle/>
        <a:p>
          <a:endParaRPr lang="ru-RU"/>
        </a:p>
      </dgm:t>
    </dgm:pt>
    <dgm:pt modelId="{985B1C6D-D5BE-47CD-87CC-45EECA5FB817}" type="parTrans" cxnId="{D8013BC5-CA5E-407E-91B4-7FADBAA10535}">
      <dgm:prSet/>
      <dgm:spPr/>
      <dgm:t>
        <a:bodyPr/>
        <a:lstStyle/>
        <a:p>
          <a:endParaRPr lang="ru-RU"/>
        </a:p>
      </dgm:t>
    </dgm:pt>
    <dgm:pt modelId="{72E93F91-DE4B-4742-9679-30EFD7E7B409}" type="sibTrans" cxnId="{D8013BC5-CA5E-407E-91B4-7FADBAA10535}">
      <dgm:prSet/>
      <dgm:spPr/>
      <dgm:t>
        <a:bodyPr/>
        <a:lstStyle/>
        <a:p>
          <a:endParaRPr lang="ru-RU"/>
        </a:p>
      </dgm:t>
    </dgm:pt>
    <dgm:pt modelId="{6BEC3335-0401-49FD-995B-91BDBCB7FCC7}">
      <dgm:prSet/>
      <dgm:spPr/>
      <dgm:t>
        <a:bodyPr/>
        <a:lstStyle/>
        <a:p>
          <a:endParaRPr lang="ru-RU"/>
        </a:p>
      </dgm:t>
    </dgm:pt>
    <dgm:pt modelId="{5D29B50F-C7F8-47E2-BCE9-F9CCD4B676A6}" type="parTrans" cxnId="{C3F841AC-277F-42A4-A5B5-9CD69765567D}">
      <dgm:prSet/>
      <dgm:spPr/>
      <dgm:t>
        <a:bodyPr/>
        <a:lstStyle/>
        <a:p>
          <a:endParaRPr lang="ru-RU"/>
        </a:p>
      </dgm:t>
    </dgm:pt>
    <dgm:pt modelId="{F9A6E6DC-1355-4DBE-9AE7-C975CC407E89}" type="sibTrans" cxnId="{C3F841AC-277F-42A4-A5B5-9CD69765567D}">
      <dgm:prSet/>
      <dgm:spPr/>
      <dgm:t>
        <a:bodyPr/>
        <a:lstStyle/>
        <a:p>
          <a:endParaRPr lang="ru-RU"/>
        </a:p>
      </dgm:t>
    </dgm:pt>
    <dgm:pt modelId="{0BCCAF51-2B23-49D3-BEB1-53E1E49C51B4}">
      <dgm:prSet/>
      <dgm:spPr/>
      <dgm:t>
        <a:bodyPr/>
        <a:lstStyle/>
        <a:p>
          <a:endParaRPr lang="ru-RU"/>
        </a:p>
      </dgm:t>
    </dgm:pt>
    <dgm:pt modelId="{74C3C1FC-C3E2-4406-9BEF-F43FC4A6893E}" type="parTrans" cxnId="{A5D78D1F-537C-469E-866F-D99118A44994}">
      <dgm:prSet/>
      <dgm:spPr/>
      <dgm:t>
        <a:bodyPr/>
        <a:lstStyle/>
        <a:p>
          <a:endParaRPr lang="ru-RU"/>
        </a:p>
      </dgm:t>
    </dgm:pt>
    <dgm:pt modelId="{8C42AB93-6F6D-4951-B743-1F1340EC59DF}" type="sibTrans" cxnId="{A5D78D1F-537C-469E-866F-D99118A44994}">
      <dgm:prSet/>
      <dgm:spPr/>
      <dgm:t>
        <a:bodyPr/>
        <a:lstStyle/>
        <a:p>
          <a:endParaRPr lang="ru-RU"/>
        </a:p>
      </dgm:t>
    </dgm:pt>
    <dgm:pt modelId="{DDE73F40-5955-4094-BFCB-BFA6454CD25A}">
      <dgm:prSet/>
      <dgm:spPr/>
      <dgm:t>
        <a:bodyPr/>
        <a:lstStyle/>
        <a:p>
          <a:endParaRPr lang="ru-RU"/>
        </a:p>
      </dgm:t>
    </dgm:pt>
    <dgm:pt modelId="{16A38723-60F9-4804-8219-F0DF31CB50FE}" type="parTrans" cxnId="{E54144F9-3EE3-47F7-87AB-8ADFAC705176}">
      <dgm:prSet/>
      <dgm:spPr/>
      <dgm:t>
        <a:bodyPr/>
        <a:lstStyle/>
        <a:p>
          <a:endParaRPr lang="ru-RU"/>
        </a:p>
      </dgm:t>
    </dgm:pt>
    <dgm:pt modelId="{84935079-2688-4B88-971A-7A295D303491}" type="sibTrans" cxnId="{E54144F9-3EE3-47F7-87AB-8ADFAC705176}">
      <dgm:prSet/>
      <dgm:spPr/>
      <dgm:t>
        <a:bodyPr/>
        <a:lstStyle/>
        <a:p>
          <a:endParaRPr lang="ru-RU"/>
        </a:p>
      </dgm:t>
    </dgm:pt>
    <dgm:pt modelId="{B64E7EFE-9F0A-4031-9DA8-B184AC535102}">
      <dgm:prSet/>
      <dgm:spPr/>
      <dgm:t>
        <a:bodyPr/>
        <a:lstStyle/>
        <a:p>
          <a:endParaRPr lang="ru-RU"/>
        </a:p>
      </dgm:t>
    </dgm:pt>
    <dgm:pt modelId="{DE0E63B2-942E-4462-860D-5B531C9B8157}" type="parTrans" cxnId="{9D9CA2C6-92CE-4C54-82C2-814F9629F43F}">
      <dgm:prSet/>
      <dgm:spPr/>
      <dgm:t>
        <a:bodyPr/>
        <a:lstStyle/>
        <a:p>
          <a:endParaRPr lang="ru-RU"/>
        </a:p>
      </dgm:t>
    </dgm:pt>
    <dgm:pt modelId="{E5E043B1-E933-493D-8437-0359155D34B7}" type="sibTrans" cxnId="{9D9CA2C6-92CE-4C54-82C2-814F9629F43F}">
      <dgm:prSet/>
      <dgm:spPr/>
      <dgm:t>
        <a:bodyPr/>
        <a:lstStyle/>
        <a:p>
          <a:endParaRPr lang="ru-RU"/>
        </a:p>
      </dgm:t>
    </dgm:pt>
    <dgm:pt modelId="{5D6D702C-6322-48A7-9D45-2046832393D4}">
      <dgm:prSet/>
      <dgm:spPr/>
      <dgm:t>
        <a:bodyPr/>
        <a:lstStyle/>
        <a:p>
          <a:endParaRPr lang="ru-RU" dirty="0"/>
        </a:p>
      </dgm:t>
    </dgm:pt>
    <dgm:pt modelId="{58DE5594-E32C-4368-BCA6-C98B4DF22489}" type="parTrans" cxnId="{99243541-D2EC-4F01-B313-46D314B47676}">
      <dgm:prSet/>
      <dgm:spPr/>
      <dgm:t>
        <a:bodyPr/>
        <a:lstStyle/>
        <a:p>
          <a:endParaRPr lang="ru-RU"/>
        </a:p>
      </dgm:t>
    </dgm:pt>
    <dgm:pt modelId="{7681FED5-77F7-42B1-83CE-4F6B7E7E4498}" type="sibTrans" cxnId="{99243541-D2EC-4F01-B313-46D314B47676}">
      <dgm:prSet/>
      <dgm:spPr/>
      <dgm:t>
        <a:bodyPr/>
        <a:lstStyle/>
        <a:p>
          <a:endParaRPr lang="ru-RU"/>
        </a:p>
      </dgm:t>
    </dgm:pt>
    <dgm:pt modelId="{53F4DB8C-AB15-4E17-B7A2-02AE52099C94}">
      <dgm:prSet/>
      <dgm:spPr/>
      <dgm:t>
        <a:bodyPr/>
        <a:lstStyle/>
        <a:p>
          <a:endParaRPr lang="ru-RU"/>
        </a:p>
      </dgm:t>
    </dgm:pt>
    <dgm:pt modelId="{1FFA4E51-00D8-4ABF-A906-F81B30DC7817}" type="parTrans" cxnId="{523C55EA-09B8-4A9A-B3C1-DA9FD4C8014F}">
      <dgm:prSet/>
      <dgm:spPr/>
      <dgm:t>
        <a:bodyPr/>
        <a:lstStyle/>
        <a:p>
          <a:endParaRPr lang="ru-RU"/>
        </a:p>
      </dgm:t>
    </dgm:pt>
    <dgm:pt modelId="{408C9E88-49CA-4321-90D8-3238172E1D22}" type="sibTrans" cxnId="{523C55EA-09B8-4A9A-B3C1-DA9FD4C8014F}">
      <dgm:prSet/>
      <dgm:spPr/>
      <dgm:t>
        <a:bodyPr/>
        <a:lstStyle/>
        <a:p>
          <a:endParaRPr lang="ru-RU"/>
        </a:p>
      </dgm:t>
    </dgm:pt>
    <dgm:pt modelId="{562512C3-2BE2-46C0-B5B5-753EAF39F284}">
      <dgm:prSet/>
      <dgm:spPr/>
      <dgm:t>
        <a:bodyPr/>
        <a:lstStyle/>
        <a:p>
          <a:endParaRPr lang="ru-RU"/>
        </a:p>
      </dgm:t>
    </dgm:pt>
    <dgm:pt modelId="{3BBF08B6-636D-4D32-A5BE-D06A4B64FEA3}" type="parTrans" cxnId="{E4E3B96B-28C1-45EA-8997-372ACCEE4211}">
      <dgm:prSet/>
      <dgm:spPr/>
      <dgm:t>
        <a:bodyPr/>
        <a:lstStyle/>
        <a:p>
          <a:endParaRPr lang="ru-RU"/>
        </a:p>
      </dgm:t>
    </dgm:pt>
    <dgm:pt modelId="{FCF2446A-3725-448D-B72C-227428F37085}" type="sibTrans" cxnId="{E4E3B96B-28C1-45EA-8997-372ACCEE4211}">
      <dgm:prSet/>
      <dgm:spPr/>
      <dgm:t>
        <a:bodyPr/>
        <a:lstStyle/>
        <a:p>
          <a:endParaRPr lang="ru-RU"/>
        </a:p>
      </dgm:t>
    </dgm:pt>
    <dgm:pt modelId="{298E8751-A405-4988-A664-F89A0309AAC3}">
      <dgm:prSet/>
      <dgm:spPr/>
      <dgm:t>
        <a:bodyPr/>
        <a:lstStyle/>
        <a:p>
          <a:endParaRPr lang="ru-RU"/>
        </a:p>
      </dgm:t>
    </dgm:pt>
    <dgm:pt modelId="{5C00DBE8-87A9-4EEB-8525-3AECDAA71C2D}" type="parTrans" cxnId="{C2EFA4D5-98C0-4891-A9F7-1893A0CAEE79}">
      <dgm:prSet/>
      <dgm:spPr/>
      <dgm:t>
        <a:bodyPr/>
        <a:lstStyle/>
        <a:p>
          <a:endParaRPr lang="ru-RU"/>
        </a:p>
      </dgm:t>
    </dgm:pt>
    <dgm:pt modelId="{C4DB7C36-46B4-49A9-837F-419B7DF2156A}" type="sibTrans" cxnId="{C2EFA4D5-98C0-4891-A9F7-1893A0CAEE79}">
      <dgm:prSet/>
      <dgm:spPr/>
      <dgm:t>
        <a:bodyPr/>
        <a:lstStyle/>
        <a:p>
          <a:endParaRPr lang="ru-RU"/>
        </a:p>
      </dgm:t>
    </dgm:pt>
    <dgm:pt modelId="{0B06293C-3D5A-4AF6-9780-781AB8CB377E}">
      <dgm:prSet/>
      <dgm:spPr/>
      <dgm:t>
        <a:bodyPr/>
        <a:lstStyle/>
        <a:p>
          <a:endParaRPr lang="ru-RU"/>
        </a:p>
      </dgm:t>
    </dgm:pt>
    <dgm:pt modelId="{0E6C7120-7954-48D4-8849-97B01F9D6354}" type="parTrans" cxnId="{8393B4AF-1DCF-481D-BBB1-1F02E68B229D}">
      <dgm:prSet/>
      <dgm:spPr/>
      <dgm:t>
        <a:bodyPr/>
        <a:lstStyle/>
        <a:p>
          <a:endParaRPr lang="ru-RU"/>
        </a:p>
      </dgm:t>
    </dgm:pt>
    <dgm:pt modelId="{277BC075-A6A9-42FC-81AA-C23FEE00C184}" type="sibTrans" cxnId="{8393B4AF-1DCF-481D-BBB1-1F02E68B229D}">
      <dgm:prSet/>
      <dgm:spPr/>
      <dgm:t>
        <a:bodyPr/>
        <a:lstStyle/>
        <a:p>
          <a:endParaRPr lang="ru-RU"/>
        </a:p>
      </dgm:t>
    </dgm:pt>
    <dgm:pt modelId="{8561927D-1894-48BE-8702-CB8411DEB7CF}" type="pres">
      <dgm:prSet presAssocID="{8C009C22-9012-4741-A00C-5B78C48679C4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ru-RU"/>
        </a:p>
      </dgm:t>
    </dgm:pt>
    <dgm:pt modelId="{A28F57EE-543E-4027-9B0A-969E6E26C14D}" type="pres">
      <dgm:prSet presAssocID="{760CC3B0-6510-4DB5-B735-ABA442BC065D}" presName="singleCycle" presStyleCnt="0"/>
      <dgm:spPr/>
    </dgm:pt>
    <dgm:pt modelId="{8DEA1D0B-8419-4CC3-822A-C5616D64D608}" type="pres">
      <dgm:prSet presAssocID="{760CC3B0-6510-4DB5-B735-ABA442BC065D}" presName="singleCenter" presStyleLbl="node1" presStyleIdx="0" presStyleCnt="4">
        <dgm:presLayoutVars>
          <dgm:chMax val="7"/>
          <dgm:chPref val="7"/>
        </dgm:presLayoutVars>
      </dgm:prSet>
      <dgm:spPr/>
      <dgm:t>
        <a:bodyPr/>
        <a:lstStyle/>
        <a:p>
          <a:endParaRPr lang="ru-RU"/>
        </a:p>
      </dgm:t>
    </dgm:pt>
    <dgm:pt modelId="{2F99CE3D-2DE4-437E-B832-ED4CF760DDF4}" type="pres">
      <dgm:prSet presAssocID="{0256D88E-1F9B-498C-B99F-CC622A85516D}" presName="Name56" presStyleLbl="parChTrans1D2" presStyleIdx="0" presStyleCnt="3"/>
      <dgm:spPr/>
      <dgm:t>
        <a:bodyPr/>
        <a:lstStyle/>
        <a:p>
          <a:endParaRPr lang="ru-RU"/>
        </a:p>
      </dgm:t>
    </dgm:pt>
    <dgm:pt modelId="{AB2EA1DA-2059-4A0F-9CA1-266FB053DCDF}" type="pres">
      <dgm:prSet presAssocID="{3D0596B9-17C8-4FA9-A3E5-831A1F8FD34C}" presName="text0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1A88EFA-D31F-4251-A414-2FEBE5198405}" type="pres">
      <dgm:prSet presAssocID="{B9619710-0B11-40B7-9188-272E8B27399C}" presName="Name56" presStyleLbl="parChTrans1D2" presStyleIdx="1" presStyleCnt="3"/>
      <dgm:spPr/>
      <dgm:t>
        <a:bodyPr/>
        <a:lstStyle/>
        <a:p>
          <a:endParaRPr lang="ru-RU"/>
        </a:p>
      </dgm:t>
    </dgm:pt>
    <dgm:pt modelId="{BF76F22A-ED16-4055-9FBD-A7295CD3EE76}" type="pres">
      <dgm:prSet presAssocID="{0D320BEC-506F-4180-A417-EA1FABB3FD37}" presName="text0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AAD8739-A561-4A30-B834-678B14899539}" type="pres">
      <dgm:prSet presAssocID="{43B7ED8A-F522-48A7-B9EE-8FCF85C3B047}" presName="Name56" presStyleLbl="parChTrans1D2" presStyleIdx="2" presStyleCnt="3"/>
      <dgm:spPr/>
      <dgm:t>
        <a:bodyPr/>
        <a:lstStyle/>
        <a:p>
          <a:endParaRPr lang="ru-RU"/>
        </a:p>
      </dgm:t>
    </dgm:pt>
    <dgm:pt modelId="{4783ECAB-8B76-4E43-AD75-F25A0ECBE284}" type="pres">
      <dgm:prSet presAssocID="{25634DDE-90D0-4F81-9E2C-99091FC6425E}" presName="text0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393B4AF-1DCF-481D-BBB1-1F02E68B229D}" srcId="{8C009C22-9012-4741-A00C-5B78C48679C4}" destId="{0B06293C-3D5A-4AF6-9780-781AB8CB377E}" srcOrd="1" destOrd="0" parTransId="{0E6C7120-7954-48D4-8849-97B01F9D6354}" sibTransId="{277BC075-A6A9-42FC-81AA-C23FEE00C184}"/>
    <dgm:cxn modelId="{7D3042D3-F993-4FD0-883D-08662C5A4791}" srcId="{760CC3B0-6510-4DB5-B735-ABA442BC065D}" destId="{0D320BEC-506F-4180-A417-EA1FABB3FD37}" srcOrd="1" destOrd="0" parTransId="{B9619710-0B11-40B7-9188-272E8B27399C}" sibTransId="{5A085E52-AC20-4DE5-9915-D6044ED884E1}"/>
    <dgm:cxn modelId="{E54144F9-3EE3-47F7-87AB-8ADFAC705176}" srcId="{8C009C22-9012-4741-A00C-5B78C48679C4}" destId="{DDE73F40-5955-4094-BFCB-BFA6454CD25A}" srcOrd="6" destOrd="0" parTransId="{16A38723-60F9-4804-8219-F0DF31CB50FE}" sibTransId="{84935079-2688-4B88-971A-7A295D303491}"/>
    <dgm:cxn modelId="{D0B29104-79EF-468B-8AA5-EE997EE64D62}" type="presOf" srcId="{3D0596B9-17C8-4FA9-A3E5-831A1F8FD34C}" destId="{AB2EA1DA-2059-4A0F-9CA1-266FB053DCDF}" srcOrd="0" destOrd="0" presId="urn:microsoft.com/office/officeart/2008/layout/RadialCluster"/>
    <dgm:cxn modelId="{5DE47BD8-A7D5-4FAB-BB2B-8152F2053E11}" type="presOf" srcId="{0256D88E-1F9B-498C-B99F-CC622A85516D}" destId="{2F99CE3D-2DE4-437E-B832-ED4CF760DDF4}" srcOrd="0" destOrd="0" presId="urn:microsoft.com/office/officeart/2008/layout/RadialCluster"/>
    <dgm:cxn modelId="{126CE7BE-68E6-4578-98E4-78CDDC17B681}" srcId="{760CC3B0-6510-4DB5-B735-ABA442BC065D}" destId="{3D0596B9-17C8-4FA9-A3E5-831A1F8FD34C}" srcOrd="0" destOrd="0" parTransId="{0256D88E-1F9B-498C-B99F-CC622A85516D}" sibTransId="{881B3923-DE65-4F54-9E96-BDE30C0EE22B}"/>
    <dgm:cxn modelId="{9D9CA2C6-92CE-4C54-82C2-814F9629F43F}" srcId="{8C009C22-9012-4741-A00C-5B78C48679C4}" destId="{B64E7EFE-9F0A-4031-9DA8-B184AC535102}" srcOrd="7" destOrd="0" parTransId="{DE0E63B2-942E-4462-860D-5B531C9B8157}" sibTransId="{E5E043B1-E933-493D-8437-0359155D34B7}"/>
    <dgm:cxn modelId="{48FD04BE-CA7D-401B-B981-DEA4EFDA27DB}" type="presOf" srcId="{43B7ED8A-F522-48A7-B9EE-8FCF85C3B047}" destId="{BAAD8739-A561-4A30-B834-678B14899539}" srcOrd="0" destOrd="0" presId="urn:microsoft.com/office/officeart/2008/layout/RadialCluster"/>
    <dgm:cxn modelId="{A5D78D1F-537C-469E-866F-D99118A44994}" srcId="{8C009C22-9012-4741-A00C-5B78C48679C4}" destId="{0BCCAF51-2B23-49D3-BEB1-53E1E49C51B4}" srcOrd="5" destOrd="0" parTransId="{74C3C1FC-C3E2-4406-9BEF-F43FC4A6893E}" sibTransId="{8C42AB93-6F6D-4951-B743-1F1340EC59DF}"/>
    <dgm:cxn modelId="{C2EFA4D5-98C0-4891-A9F7-1893A0CAEE79}" srcId="{8C009C22-9012-4741-A00C-5B78C48679C4}" destId="{298E8751-A405-4988-A664-F89A0309AAC3}" srcOrd="4" destOrd="0" parTransId="{5C00DBE8-87A9-4EEB-8525-3AECDAA71C2D}" sibTransId="{C4DB7C36-46B4-49A9-837F-419B7DF2156A}"/>
    <dgm:cxn modelId="{E4E3B96B-28C1-45EA-8997-372ACCEE4211}" srcId="{8C009C22-9012-4741-A00C-5B78C48679C4}" destId="{562512C3-2BE2-46C0-B5B5-753EAF39F284}" srcOrd="3" destOrd="0" parTransId="{3BBF08B6-636D-4D32-A5BE-D06A4B64FEA3}" sibTransId="{FCF2446A-3725-448D-B72C-227428F37085}"/>
    <dgm:cxn modelId="{B681B67E-2F5C-4C9F-B93E-33938D855D24}" type="presOf" srcId="{8C009C22-9012-4741-A00C-5B78C48679C4}" destId="{8561927D-1894-48BE-8702-CB8411DEB7CF}" srcOrd="0" destOrd="0" presId="urn:microsoft.com/office/officeart/2008/layout/RadialCluster"/>
    <dgm:cxn modelId="{2FD14E1A-3D0A-4F27-8D2E-35F5BC7C6B1F}" type="presOf" srcId="{25634DDE-90D0-4F81-9E2C-99091FC6425E}" destId="{4783ECAB-8B76-4E43-AD75-F25A0ECBE284}" srcOrd="0" destOrd="0" presId="urn:microsoft.com/office/officeart/2008/layout/RadialCluster"/>
    <dgm:cxn modelId="{95DC305D-E0F9-4338-9BBD-38140FB387E9}" srcId="{760CC3B0-6510-4DB5-B735-ABA442BC065D}" destId="{25634DDE-90D0-4F81-9E2C-99091FC6425E}" srcOrd="2" destOrd="0" parTransId="{43B7ED8A-F522-48A7-B9EE-8FCF85C3B047}" sibTransId="{17224774-15F9-46E0-807F-D54D594CE138}"/>
    <dgm:cxn modelId="{7C2F5C75-F6B0-42EB-B469-0CFE3C27AF50}" srcId="{8C009C22-9012-4741-A00C-5B78C48679C4}" destId="{760CC3B0-6510-4DB5-B735-ABA442BC065D}" srcOrd="0" destOrd="0" parTransId="{D45683B1-5672-4220-8F60-CCB98AC6CD47}" sibTransId="{0087CA5A-B487-4F07-A861-C0F90C30ADF6}"/>
    <dgm:cxn modelId="{D8013BC5-CA5E-407E-91B4-7FADBAA10535}" srcId="{8C009C22-9012-4741-A00C-5B78C48679C4}" destId="{51AADF14-9F8E-46FA-8420-31A083BE70A8}" srcOrd="10" destOrd="0" parTransId="{985B1C6D-D5BE-47CD-87CC-45EECA5FB817}" sibTransId="{72E93F91-DE4B-4742-9679-30EFD7E7B409}"/>
    <dgm:cxn modelId="{054831B7-F922-4006-9701-E78E095EB62C}" srcId="{8C009C22-9012-4741-A00C-5B78C48679C4}" destId="{0D24AF92-006F-4ADA-868E-7BB4DA92F2C1}" srcOrd="9" destOrd="0" parTransId="{697E7F3E-965B-413E-99DB-510696589F71}" sibTransId="{84E2F060-1F80-4D36-80FA-8ED193712B51}"/>
    <dgm:cxn modelId="{C3F841AC-277F-42A4-A5B5-9CD69765567D}" srcId="{8C009C22-9012-4741-A00C-5B78C48679C4}" destId="{6BEC3335-0401-49FD-995B-91BDBCB7FCC7}" srcOrd="11" destOrd="0" parTransId="{5D29B50F-C7F8-47E2-BCE9-F9CCD4B676A6}" sibTransId="{F9A6E6DC-1355-4DBE-9AE7-C975CC407E89}"/>
    <dgm:cxn modelId="{2418099E-2DD0-4125-B0F9-B66522A92505}" type="presOf" srcId="{0D320BEC-506F-4180-A417-EA1FABB3FD37}" destId="{BF76F22A-ED16-4055-9FBD-A7295CD3EE76}" srcOrd="0" destOrd="0" presId="urn:microsoft.com/office/officeart/2008/layout/RadialCluster"/>
    <dgm:cxn modelId="{E839C6A6-F333-4011-B930-624514F69E1F}" type="presOf" srcId="{B9619710-0B11-40B7-9188-272E8B27399C}" destId="{E1A88EFA-D31F-4251-A414-2FEBE5198405}" srcOrd="0" destOrd="0" presId="urn:microsoft.com/office/officeart/2008/layout/RadialCluster"/>
    <dgm:cxn modelId="{523C55EA-09B8-4A9A-B3C1-DA9FD4C8014F}" srcId="{8C009C22-9012-4741-A00C-5B78C48679C4}" destId="{53F4DB8C-AB15-4E17-B7A2-02AE52099C94}" srcOrd="2" destOrd="0" parTransId="{1FFA4E51-00D8-4ABF-A906-F81B30DC7817}" sibTransId="{408C9E88-49CA-4321-90D8-3238172E1D22}"/>
    <dgm:cxn modelId="{99243541-D2EC-4F01-B313-46D314B47676}" srcId="{8C009C22-9012-4741-A00C-5B78C48679C4}" destId="{5D6D702C-6322-48A7-9D45-2046832393D4}" srcOrd="8" destOrd="0" parTransId="{58DE5594-E32C-4368-BCA6-C98B4DF22489}" sibTransId="{7681FED5-77F7-42B1-83CE-4F6B7E7E4498}"/>
    <dgm:cxn modelId="{BB5508B6-5591-43D7-9A1F-43A7C1CC66B4}" type="presOf" srcId="{760CC3B0-6510-4DB5-B735-ABA442BC065D}" destId="{8DEA1D0B-8419-4CC3-822A-C5616D64D608}" srcOrd="0" destOrd="0" presId="urn:microsoft.com/office/officeart/2008/layout/RadialCluster"/>
    <dgm:cxn modelId="{DDE7832D-27F4-4D7C-A198-162855185238}" type="presParOf" srcId="{8561927D-1894-48BE-8702-CB8411DEB7CF}" destId="{A28F57EE-543E-4027-9B0A-969E6E26C14D}" srcOrd="0" destOrd="0" presId="urn:microsoft.com/office/officeart/2008/layout/RadialCluster"/>
    <dgm:cxn modelId="{F9F8B5CB-CB60-4ECA-9966-45B09F663E87}" type="presParOf" srcId="{A28F57EE-543E-4027-9B0A-969E6E26C14D}" destId="{8DEA1D0B-8419-4CC3-822A-C5616D64D608}" srcOrd="0" destOrd="0" presId="urn:microsoft.com/office/officeart/2008/layout/RadialCluster"/>
    <dgm:cxn modelId="{59BC36D9-BD57-428E-973E-0D1684DB09E8}" type="presParOf" srcId="{A28F57EE-543E-4027-9B0A-969E6E26C14D}" destId="{2F99CE3D-2DE4-437E-B832-ED4CF760DDF4}" srcOrd="1" destOrd="0" presId="urn:microsoft.com/office/officeart/2008/layout/RadialCluster"/>
    <dgm:cxn modelId="{7EC3764B-7121-4552-84EB-93F12D3DFFDE}" type="presParOf" srcId="{A28F57EE-543E-4027-9B0A-969E6E26C14D}" destId="{AB2EA1DA-2059-4A0F-9CA1-266FB053DCDF}" srcOrd="2" destOrd="0" presId="urn:microsoft.com/office/officeart/2008/layout/RadialCluster"/>
    <dgm:cxn modelId="{756DBF11-552A-4582-AC17-47654C5F74D8}" type="presParOf" srcId="{A28F57EE-543E-4027-9B0A-969E6E26C14D}" destId="{E1A88EFA-D31F-4251-A414-2FEBE5198405}" srcOrd="3" destOrd="0" presId="urn:microsoft.com/office/officeart/2008/layout/RadialCluster"/>
    <dgm:cxn modelId="{E40C50A3-4E1C-486E-B392-A0EB9C797CD0}" type="presParOf" srcId="{A28F57EE-543E-4027-9B0A-969E6E26C14D}" destId="{BF76F22A-ED16-4055-9FBD-A7295CD3EE76}" srcOrd="4" destOrd="0" presId="urn:microsoft.com/office/officeart/2008/layout/RadialCluster"/>
    <dgm:cxn modelId="{EDBFA48A-5094-4A67-BFBB-511D32F29AF6}" type="presParOf" srcId="{A28F57EE-543E-4027-9B0A-969E6E26C14D}" destId="{BAAD8739-A561-4A30-B834-678B14899539}" srcOrd="5" destOrd="0" presId="urn:microsoft.com/office/officeart/2008/layout/RadialCluster"/>
    <dgm:cxn modelId="{10A5B1C5-A7A5-43D3-B883-C54756B471FD}" type="presParOf" srcId="{A28F57EE-543E-4027-9B0A-969E6E26C14D}" destId="{4783ECAB-8B76-4E43-AD75-F25A0ECBE284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D9958B-B2D5-4899-95EB-5D0AAC2CE7E2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59E8945-8769-4F7C-9990-2B5B7E8326F1}">
      <dgm:prSet phldrT="[Текст]"/>
      <dgm:spPr/>
      <dgm:t>
        <a:bodyPr/>
        <a:lstStyle/>
        <a:p>
          <a:r>
            <a:rPr lang="ru-RU" dirty="0" smtClean="0"/>
            <a:t>содержание бесед.</a:t>
          </a:r>
          <a:endParaRPr lang="ru-RU" dirty="0"/>
        </a:p>
      </dgm:t>
    </dgm:pt>
    <dgm:pt modelId="{7BE7C6CA-4E29-4A4E-A2A3-6B1A462F3130}" type="parTrans" cxnId="{F2495D7E-3BB1-4029-B174-6DAB36AF56B0}">
      <dgm:prSet/>
      <dgm:spPr/>
      <dgm:t>
        <a:bodyPr/>
        <a:lstStyle/>
        <a:p>
          <a:endParaRPr lang="ru-RU"/>
        </a:p>
      </dgm:t>
    </dgm:pt>
    <dgm:pt modelId="{59F68A38-B513-47A4-B228-EC0753E475ED}" type="sibTrans" cxnId="{F2495D7E-3BB1-4029-B174-6DAB36AF56B0}">
      <dgm:prSet/>
      <dgm:spPr/>
      <dgm:t>
        <a:bodyPr/>
        <a:lstStyle/>
        <a:p>
          <a:endParaRPr lang="ru-RU"/>
        </a:p>
      </dgm:t>
    </dgm:pt>
    <dgm:pt modelId="{B7943A8E-241E-4445-8207-4C07CDC08D70}">
      <dgm:prSet phldrT="[Текст]"/>
      <dgm:spPr/>
      <dgm:t>
        <a:bodyPr/>
        <a:lstStyle/>
        <a:p>
          <a:r>
            <a:rPr lang="ru-RU" dirty="0" smtClean="0"/>
            <a:t>малоподвижная деятельность </a:t>
          </a:r>
          <a:endParaRPr lang="ru-RU" dirty="0"/>
        </a:p>
      </dgm:t>
    </dgm:pt>
    <dgm:pt modelId="{F1EF78AE-C398-4AB7-B9B9-FA163D7CEC8B}" type="parTrans" cxnId="{2A409867-9AC3-4AEF-81E2-C0FAA0E60FBF}">
      <dgm:prSet/>
      <dgm:spPr/>
      <dgm:t>
        <a:bodyPr/>
        <a:lstStyle/>
        <a:p>
          <a:endParaRPr lang="ru-RU"/>
        </a:p>
      </dgm:t>
    </dgm:pt>
    <dgm:pt modelId="{1E656851-7A68-4F3D-B7D6-4705D48C6781}" type="sibTrans" cxnId="{2A409867-9AC3-4AEF-81E2-C0FAA0E60FBF}">
      <dgm:prSet/>
      <dgm:spPr/>
      <dgm:t>
        <a:bodyPr/>
        <a:lstStyle/>
        <a:p>
          <a:endParaRPr lang="ru-RU"/>
        </a:p>
      </dgm:t>
    </dgm:pt>
    <dgm:pt modelId="{CABA9968-7101-4B45-8838-83AA86356C81}">
      <dgm:prSet phldrT="[Текст]"/>
      <dgm:spPr/>
      <dgm:t>
        <a:bodyPr/>
        <a:lstStyle/>
        <a:p>
          <a:r>
            <a:rPr lang="ru-RU" dirty="0" smtClean="0"/>
            <a:t>подвижные игры</a:t>
          </a:r>
          <a:endParaRPr lang="ru-RU" dirty="0"/>
        </a:p>
      </dgm:t>
    </dgm:pt>
    <dgm:pt modelId="{F0053585-6EDB-4BA1-A435-A89E1741A93D}" type="parTrans" cxnId="{6F7376A2-F0A7-4602-A982-4EFBB953F009}">
      <dgm:prSet/>
      <dgm:spPr/>
      <dgm:t>
        <a:bodyPr/>
        <a:lstStyle/>
        <a:p>
          <a:endParaRPr lang="ru-RU"/>
        </a:p>
      </dgm:t>
    </dgm:pt>
    <dgm:pt modelId="{4320888B-9C18-4049-AEAA-7765F8222160}" type="sibTrans" cxnId="{6F7376A2-F0A7-4602-A982-4EFBB953F009}">
      <dgm:prSet/>
      <dgm:spPr/>
      <dgm:t>
        <a:bodyPr/>
        <a:lstStyle/>
        <a:p>
          <a:endParaRPr lang="ru-RU"/>
        </a:p>
      </dgm:t>
    </dgm:pt>
    <dgm:pt modelId="{FC549D4F-1CFF-4D83-915D-CDB030489107}">
      <dgm:prSet phldrT="[Текст]"/>
      <dgm:spPr/>
      <dgm:t>
        <a:bodyPr/>
        <a:lstStyle/>
        <a:p>
          <a:r>
            <a:rPr lang="ru-RU" dirty="0" smtClean="0"/>
            <a:t>Коллективная работа</a:t>
          </a:r>
          <a:endParaRPr lang="ru-RU" dirty="0"/>
        </a:p>
      </dgm:t>
    </dgm:pt>
    <dgm:pt modelId="{A17C83BB-5882-4834-B487-0DDA36756F4F}" type="parTrans" cxnId="{16842770-AFC5-4E2C-8EED-06EF850E2765}">
      <dgm:prSet/>
      <dgm:spPr/>
      <dgm:t>
        <a:bodyPr/>
        <a:lstStyle/>
        <a:p>
          <a:endParaRPr lang="ru-RU"/>
        </a:p>
      </dgm:t>
    </dgm:pt>
    <dgm:pt modelId="{B59C16AB-69A4-474C-A231-3EB9A12FA491}" type="sibTrans" cxnId="{16842770-AFC5-4E2C-8EED-06EF850E2765}">
      <dgm:prSet/>
      <dgm:spPr/>
      <dgm:t>
        <a:bodyPr/>
        <a:lstStyle/>
        <a:p>
          <a:endParaRPr lang="ru-RU"/>
        </a:p>
      </dgm:t>
    </dgm:pt>
    <dgm:pt modelId="{5F608B2C-7E86-4A6D-A39A-52B17BF54D27}">
      <dgm:prSet phldrT="[Текст]"/>
      <dgm:spPr/>
      <dgm:t>
        <a:bodyPr/>
        <a:lstStyle/>
        <a:p>
          <a:r>
            <a:rPr lang="ru-RU" dirty="0" smtClean="0"/>
            <a:t>индивидуальная работа</a:t>
          </a:r>
          <a:endParaRPr lang="ru-RU" dirty="0"/>
        </a:p>
      </dgm:t>
    </dgm:pt>
    <dgm:pt modelId="{EA5DC5F3-6844-42D9-96B2-1735D1377D2B}" type="parTrans" cxnId="{AC1807CF-241F-474C-B734-B0C2B98002C2}">
      <dgm:prSet/>
      <dgm:spPr/>
      <dgm:t>
        <a:bodyPr/>
        <a:lstStyle/>
        <a:p>
          <a:endParaRPr lang="ru-RU"/>
        </a:p>
      </dgm:t>
    </dgm:pt>
    <dgm:pt modelId="{3E805879-36E1-463E-8FFA-49B7BB4908AD}" type="sibTrans" cxnId="{AC1807CF-241F-474C-B734-B0C2B98002C2}">
      <dgm:prSet/>
      <dgm:spPr/>
      <dgm:t>
        <a:bodyPr/>
        <a:lstStyle/>
        <a:p>
          <a:endParaRPr lang="ru-RU"/>
        </a:p>
      </dgm:t>
    </dgm:pt>
    <dgm:pt modelId="{D0114A56-F2DA-4483-ABD9-D3E27B1F6A49}" type="pres">
      <dgm:prSet presAssocID="{86D9958B-B2D5-4899-95EB-5D0AAC2CE7E2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0661000B-5523-4320-8EF9-0FCFD3E403B0}" type="pres">
      <dgm:prSet presAssocID="{B59E8945-8769-4F7C-9990-2B5B7E8326F1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20ECEA2-5717-4300-A2E3-21B3748D3B51}" type="pres">
      <dgm:prSet presAssocID="{59F68A38-B513-47A4-B228-EC0753E475ED}" presName="sibTrans" presStyleLbl="sibTrans2D1" presStyleIdx="0" presStyleCnt="4"/>
      <dgm:spPr/>
      <dgm:t>
        <a:bodyPr/>
        <a:lstStyle/>
        <a:p>
          <a:endParaRPr lang="ru-RU"/>
        </a:p>
      </dgm:t>
    </dgm:pt>
    <dgm:pt modelId="{2A0780CB-81DD-4B1E-9EB2-1E64EB70FF61}" type="pres">
      <dgm:prSet presAssocID="{59F68A38-B513-47A4-B228-EC0753E475ED}" presName="connectorText" presStyleLbl="sibTrans2D1" presStyleIdx="0" presStyleCnt="4"/>
      <dgm:spPr/>
      <dgm:t>
        <a:bodyPr/>
        <a:lstStyle/>
        <a:p>
          <a:endParaRPr lang="ru-RU"/>
        </a:p>
      </dgm:t>
    </dgm:pt>
    <dgm:pt modelId="{17B4D1C8-159D-4B38-B3CB-DA363956228F}" type="pres">
      <dgm:prSet presAssocID="{B7943A8E-241E-4445-8207-4C07CDC08D70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FD4F410-1209-4E83-97D7-612345C132FE}" type="pres">
      <dgm:prSet presAssocID="{1E656851-7A68-4F3D-B7D6-4705D48C6781}" presName="sibTrans" presStyleLbl="sibTrans2D1" presStyleIdx="1" presStyleCnt="4"/>
      <dgm:spPr/>
      <dgm:t>
        <a:bodyPr/>
        <a:lstStyle/>
        <a:p>
          <a:endParaRPr lang="ru-RU"/>
        </a:p>
      </dgm:t>
    </dgm:pt>
    <dgm:pt modelId="{70439B22-1E34-4FAF-96D0-EBA0F559A83C}" type="pres">
      <dgm:prSet presAssocID="{1E656851-7A68-4F3D-B7D6-4705D48C6781}" presName="connectorText" presStyleLbl="sibTrans2D1" presStyleIdx="1" presStyleCnt="4"/>
      <dgm:spPr/>
      <dgm:t>
        <a:bodyPr/>
        <a:lstStyle/>
        <a:p>
          <a:endParaRPr lang="ru-RU"/>
        </a:p>
      </dgm:t>
    </dgm:pt>
    <dgm:pt modelId="{90C632E2-9001-4E56-BCD2-7543365DCF6B}" type="pres">
      <dgm:prSet presAssocID="{CABA9968-7101-4B45-8838-83AA86356C81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B7F870C-CED5-4BF6-9897-314EDF593C08}" type="pres">
      <dgm:prSet presAssocID="{4320888B-9C18-4049-AEAA-7765F8222160}" presName="sibTrans" presStyleLbl="sibTrans2D1" presStyleIdx="2" presStyleCnt="4"/>
      <dgm:spPr/>
      <dgm:t>
        <a:bodyPr/>
        <a:lstStyle/>
        <a:p>
          <a:endParaRPr lang="ru-RU"/>
        </a:p>
      </dgm:t>
    </dgm:pt>
    <dgm:pt modelId="{91B778D9-3DD7-4D42-BFC5-A6EBAAAA1122}" type="pres">
      <dgm:prSet presAssocID="{4320888B-9C18-4049-AEAA-7765F8222160}" presName="connectorText" presStyleLbl="sibTrans2D1" presStyleIdx="2" presStyleCnt="4"/>
      <dgm:spPr/>
      <dgm:t>
        <a:bodyPr/>
        <a:lstStyle/>
        <a:p>
          <a:endParaRPr lang="ru-RU"/>
        </a:p>
      </dgm:t>
    </dgm:pt>
    <dgm:pt modelId="{8B031FD6-156E-48DF-B2DC-5BCC0EECFF4E}" type="pres">
      <dgm:prSet presAssocID="{FC549D4F-1CFF-4D83-915D-CDB03048910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247FE99-C716-4E9D-8FEB-FA3BBBFF2B3F}" type="pres">
      <dgm:prSet presAssocID="{B59C16AB-69A4-474C-A231-3EB9A12FA491}" presName="sibTrans" presStyleLbl="sibTrans2D1" presStyleIdx="3" presStyleCnt="4"/>
      <dgm:spPr/>
      <dgm:t>
        <a:bodyPr/>
        <a:lstStyle/>
        <a:p>
          <a:endParaRPr lang="ru-RU"/>
        </a:p>
      </dgm:t>
    </dgm:pt>
    <dgm:pt modelId="{A39BEDD4-327A-49CC-92AA-DDE329F18F5D}" type="pres">
      <dgm:prSet presAssocID="{B59C16AB-69A4-474C-A231-3EB9A12FA491}" presName="connectorText" presStyleLbl="sibTrans2D1" presStyleIdx="3" presStyleCnt="4"/>
      <dgm:spPr/>
      <dgm:t>
        <a:bodyPr/>
        <a:lstStyle/>
        <a:p>
          <a:endParaRPr lang="ru-RU"/>
        </a:p>
      </dgm:t>
    </dgm:pt>
    <dgm:pt modelId="{B12AB9E1-259E-44D0-AF44-57EF9C3384EF}" type="pres">
      <dgm:prSet presAssocID="{5F608B2C-7E86-4A6D-A39A-52B17BF54D27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E2A7E006-FABF-495F-86DA-EE1588FEF73F}" type="presOf" srcId="{FC549D4F-1CFF-4D83-915D-CDB030489107}" destId="{8B031FD6-156E-48DF-B2DC-5BCC0EECFF4E}" srcOrd="0" destOrd="0" presId="urn:microsoft.com/office/officeart/2005/8/layout/process5"/>
    <dgm:cxn modelId="{BFD2CD22-71D8-4785-A130-57C9739CD613}" type="presOf" srcId="{CABA9968-7101-4B45-8838-83AA86356C81}" destId="{90C632E2-9001-4E56-BCD2-7543365DCF6B}" srcOrd="0" destOrd="0" presId="urn:microsoft.com/office/officeart/2005/8/layout/process5"/>
    <dgm:cxn modelId="{DC8682D0-E005-4294-9045-176BE7436ADE}" type="presOf" srcId="{B7943A8E-241E-4445-8207-4C07CDC08D70}" destId="{17B4D1C8-159D-4B38-B3CB-DA363956228F}" srcOrd="0" destOrd="0" presId="urn:microsoft.com/office/officeart/2005/8/layout/process5"/>
    <dgm:cxn modelId="{6F7376A2-F0A7-4602-A982-4EFBB953F009}" srcId="{86D9958B-B2D5-4899-95EB-5D0AAC2CE7E2}" destId="{CABA9968-7101-4B45-8838-83AA86356C81}" srcOrd="2" destOrd="0" parTransId="{F0053585-6EDB-4BA1-A435-A89E1741A93D}" sibTransId="{4320888B-9C18-4049-AEAA-7765F8222160}"/>
    <dgm:cxn modelId="{04927F12-46E5-4CC2-80A6-7038158A9348}" type="presOf" srcId="{4320888B-9C18-4049-AEAA-7765F8222160}" destId="{91B778D9-3DD7-4D42-BFC5-A6EBAAAA1122}" srcOrd="1" destOrd="0" presId="urn:microsoft.com/office/officeart/2005/8/layout/process5"/>
    <dgm:cxn modelId="{F2495D7E-3BB1-4029-B174-6DAB36AF56B0}" srcId="{86D9958B-B2D5-4899-95EB-5D0AAC2CE7E2}" destId="{B59E8945-8769-4F7C-9990-2B5B7E8326F1}" srcOrd="0" destOrd="0" parTransId="{7BE7C6CA-4E29-4A4E-A2A3-6B1A462F3130}" sibTransId="{59F68A38-B513-47A4-B228-EC0753E475ED}"/>
    <dgm:cxn modelId="{2A409867-9AC3-4AEF-81E2-C0FAA0E60FBF}" srcId="{86D9958B-B2D5-4899-95EB-5D0AAC2CE7E2}" destId="{B7943A8E-241E-4445-8207-4C07CDC08D70}" srcOrd="1" destOrd="0" parTransId="{F1EF78AE-C398-4AB7-B9B9-FA163D7CEC8B}" sibTransId="{1E656851-7A68-4F3D-B7D6-4705D48C6781}"/>
    <dgm:cxn modelId="{55E2AAE1-A089-49A4-ABD7-2E1F6E803831}" type="presOf" srcId="{86D9958B-B2D5-4899-95EB-5D0AAC2CE7E2}" destId="{D0114A56-F2DA-4483-ABD9-D3E27B1F6A49}" srcOrd="0" destOrd="0" presId="urn:microsoft.com/office/officeart/2005/8/layout/process5"/>
    <dgm:cxn modelId="{B2A38678-3694-4342-AC58-99D13124FB97}" type="presOf" srcId="{1E656851-7A68-4F3D-B7D6-4705D48C6781}" destId="{70439B22-1E34-4FAF-96D0-EBA0F559A83C}" srcOrd="1" destOrd="0" presId="urn:microsoft.com/office/officeart/2005/8/layout/process5"/>
    <dgm:cxn modelId="{67F0C2C1-D217-4AD9-AB31-28F54D063474}" type="presOf" srcId="{59F68A38-B513-47A4-B228-EC0753E475ED}" destId="{2A0780CB-81DD-4B1E-9EB2-1E64EB70FF61}" srcOrd="1" destOrd="0" presId="urn:microsoft.com/office/officeart/2005/8/layout/process5"/>
    <dgm:cxn modelId="{6FCC9AEC-B281-46EC-BFD4-F577E02A04C5}" type="presOf" srcId="{5F608B2C-7E86-4A6D-A39A-52B17BF54D27}" destId="{B12AB9E1-259E-44D0-AF44-57EF9C3384EF}" srcOrd="0" destOrd="0" presId="urn:microsoft.com/office/officeart/2005/8/layout/process5"/>
    <dgm:cxn modelId="{57D087A3-080C-4FC7-A760-975A36411349}" type="presOf" srcId="{B59E8945-8769-4F7C-9990-2B5B7E8326F1}" destId="{0661000B-5523-4320-8EF9-0FCFD3E403B0}" srcOrd="0" destOrd="0" presId="urn:microsoft.com/office/officeart/2005/8/layout/process5"/>
    <dgm:cxn modelId="{AC1807CF-241F-474C-B734-B0C2B98002C2}" srcId="{86D9958B-B2D5-4899-95EB-5D0AAC2CE7E2}" destId="{5F608B2C-7E86-4A6D-A39A-52B17BF54D27}" srcOrd="4" destOrd="0" parTransId="{EA5DC5F3-6844-42D9-96B2-1735D1377D2B}" sibTransId="{3E805879-36E1-463E-8FFA-49B7BB4908AD}"/>
    <dgm:cxn modelId="{3E8B3E8B-CB86-43B4-9176-BF0603B47FED}" type="presOf" srcId="{B59C16AB-69A4-474C-A231-3EB9A12FA491}" destId="{3247FE99-C716-4E9D-8FEB-FA3BBBFF2B3F}" srcOrd="0" destOrd="0" presId="urn:microsoft.com/office/officeart/2005/8/layout/process5"/>
    <dgm:cxn modelId="{3C3998FB-DEEE-4C76-AA14-B4A760D5242C}" type="presOf" srcId="{4320888B-9C18-4049-AEAA-7765F8222160}" destId="{CB7F870C-CED5-4BF6-9897-314EDF593C08}" srcOrd="0" destOrd="0" presId="urn:microsoft.com/office/officeart/2005/8/layout/process5"/>
    <dgm:cxn modelId="{2243E620-55F0-4B08-9619-821ACF6B688F}" type="presOf" srcId="{1E656851-7A68-4F3D-B7D6-4705D48C6781}" destId="{2FD4F410-1209-4E83-97D7-612345C132FE}" srcOrd="0" destOrd="0" presId="urn:microsoft.com/office/officeart/2005/8/layout/process5"/>
    <dgm:cxn modelId="{16842770-AFC5-4E2C-8EED-06EF850E2765}" srcId="{86D9958B-B2D5-4899-95EB-5D0AAC2CE7E2}" destId="{FC549D4F-1CFF-4D83-915D-CDB030489107}" srcOrd="3" destOrd="0" parTransId="{A17C83BB-5882-4834-B487-0DDA36756F4F}" sibTransId="{B59C16AB-69A4-474C-A231-3EB9A12FA491}"/>
    <dgm:cxn modelId="{7D1B84A6-5F65-4BDF-869C-3EB213119C5E}" type="presOf" srcId="{59F68A38-B513-47A4-B228-EC0753E475ED}" destId="{920ECEA2-5717-4300-A2E3-21B3748D3B51}" srcOrd="0" destOrd="0" presId="urn:microsoft.com/office/officeart/2005/8/layout/process5"/>
    <dgm:cxn modelId="{C4877BC6-6917-49FA-95B2-E7C4DF419941}" type="presOf" srcId="{B59C16AB-69A4-474C-A231-3EB9A12FA491}" destId="{A39BEDD4-327A-49CC-92AA-DDE329F18F5D}" srcOrd="1" destOrd="0" presId="urn:microsoft.com/office/officeart/2005/8/layout/process5"/>
    <dgm:cxn modelId="{61A0E559-070B-448F-A3E3-EE3F38EEDDE1}" type="presParOf" srcId="{D0114A56-F2DA-4483-ABD9-D3E27B1F6A49}" destId="{0661000B-5523-4320-8EF9-0FCFD3E403B0}" srcOrd="0" destOrd="0" presId="urn:microsoft.com/office/officeart/2005/8/layout/process5"/>
    <dgm:cxn modelId="{64F3ED02-D4A3-4E9E-B96E-A5943F9F1568}" type="presParOf" srcId="{D0114A56-F2DA-4483-ABD9-D3E27B1F6A49}" destId="{920ECEA2-5717-4300-A2E3-21B3748D3B51}" srcOrd="1" destOrd="0" presId="urn:microsoft.com/office/officeart/2005/8/layout/process5"/>
    <dgm:cxn modelId="{6ED316E7-A26F-4281-90C2-899A1CB17EA4}" type="presParOf" srcId="{920ECEA2-5717-4300-A2E3-21B3748D3B51}" destId="{2A0780CB-81DD-4B1E-9EB2-1E64EB70FF61}" srcOrd="0" destOrd="0" presId="urn:microsoft.com/office/officeart/2005/8/layout/process5"/>
    <dgm:cxn modelId="{F1502E84-F413-4410-AA97-32FC7CDC7364}" type="presParOf" srcId="{D0114A56-F2DA-4483-ABD9-D3E27B1F6A49}" destId="{17B4D1C8-159D-4B38-B3CB-DA363956228F}" srcOrd="2" destOrd="0" presId="urn:microsoft.com/office/officeart/2005/8/layout/process5"/>
    <dgm:cxn modelId="{4D972047-5A07-4FE9-9C52-B5B086535E00}" type="presParOf" srcId="{D0114A56-F2DA-4483-ABD9-D3E27B1F6A49}" destId="{2FD4F410-1209-4E83-97D7-612345C132FE}" srcOrd="3" destOrd="0" presId="urn:microsoft.com/office/officeart/2005/8/layout/process5"/>
    <dgm:cxn modelId="{FB10D079-7FE7-41F0-B448-E16DBDF87F39}" type="presParOf" srcId="{2FD4F410-1209-4E83-97D7-612345C132FE}" destId="{70439B22-1E34-4FAF-96D0-EBA0F559A83C}" srcOrd="0" destOrd="0" presId="urn:microsoft.com/office/officeart/2005/8/layout/process5"/>
    <dgm:cxn modelId="{58AD8B17-02AD-4616-966A-B4CD3D007224}" type="presParOf" srcId="{D0114A56-F2DA-4483-ABD9-D3E27B1F6A49}" destId="{90C632E2-9001-4E56-BCD2-7543365DCF6B}" srcOrd="4" destOrd="0" presId="urn:microsoft.com/office/officeart/2005/8/layout/process5"/>
    <dgm:cxn modelId="{0645C675-7879-4773-BD43-9A216C9F524E}" type="presParOf" srcId="{D0114A56-F2DA-4483-ABD9-D3E27B1F6A49}" destId="{CB7F870C-CED5-4BF6-9897-314EDF593C08}" srcOrd="5" destOrd="0" presId="urn:microsoft.com/office/officeart/2005/8/layout/process5"/>
    <dgm:cxn modelId="{D814D7C4-3049-466C-B3D4-B2F1A7ECA1F6}" type="presParOf" srcId="{CB7F870C-CED5-4BF6-9897-314EDF593C08}" destId="{91B778D9-3DD7-4D42-BFC5-A6EBAAAA1122}" srcOrd="0" destOrd="0" presId="urn:microsoft.com/office/officeart/2005/8/layout/process5"/>
    <dgm:cxn modelId="{38B5A5A6-CF5E-45D1-9FF7-E329E5EBC9E9}" type="presParOf" srcId="{D0114A56-F2DA-4483-ABD9-D3E27B1F6A49}" destId="{8B031FD6-156E-48DF-B2DC-5BCC0EECFF4E}" srcOrd="6" destOrd="0" presId="urn:microsoft.com/office/officeart/2005/8/layout/process5"/>
    <dgm:cxn modelId="{21FF6805-A595-43AE-93CC-EE3BFBBDEAAD}" type="presParOf" srcId="{D0114A56-F2DA-4483-ABD9-D3E27B1F6A49}" destId="{3247FE99-C716-4E9D-8FEB-FA3BBBFF2B3F}" srcOrd="7" destOrd="0" presId="urn:microsoft.com/office/officeart/2005/8/layout/process5"/>
    <dgm:cxn modelId="{E0DDC6DB-9530-4EBE-9779-2EFDA5805F58}" type="presParOf" srcId="{3247FE99-C716-4E9D-8FEB-FA3BBBFF2B3F}" destId="{A39BEDD4-327A-49CC-92AA-DDE329F18F5D}" srcOrd="0" destOrd="0" presId="urn:microsoft.com/office/officeart/2005/8/layout/process5"/>
    <dgm:cxn modelId="{BC3C2899-55EA-47E0-83FE-E1AD53826E3D}" type="presParOf" srcId="{D0114A56-F2DA-4483-ABD9-D3E27B1F6A49}" destId="{B12AB9E1-259E-44D0-AF44-57EF9C3384EF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915BCE-2873-4982-8746-384E4C7F160B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C4B535D-FFE8-48BE-8B92-1974A9906012}">
      <dgm:prSet phldrT="[Текст]"/>
      <dgm:spPr/>
      <dgm:t>
        <a:bodyPr/>
        <a:lstStyle/>
        <a:p>
          <a:r>
            <a:rPr lang="ru-RU" dirty="0" smtClean="0"/>
            <a:t>социально-коммуникативное развитие,</a:t>
          </a:r>
          <a:endParaRPr lang="ru-RU" dirty="0"/>
        </a:p>
      </dgm:t>
    </dgm:pt>
    <dgm:pt modelId="{261B1839-AFF1-48BC-937B-55EE100EAE6E}" type="parTrans" cxnId="{A994816C-2DE7-4488-B0A7-CF6C5B7D9291}">
      <dgm:prSet/>
      <dgm:spPr/>
      <dgm:t>
        <a:bodyPr/>
        <a:lstStyle/>
        <a:p>
          <a:endParaRPr lang="ru-RU"/>
        </a:p>
      </dgm:t>
    </dgm:pt>
    <dgm:pt modelId="{7E671B78-9536-443B-BD84-07009F24725E}" type="sibTrans" cxnId="{A994816C-2DE7-4488-B0A7-CF6C5B7D9291}">
      <dgm:prSet/>
      <dgm:spPr/>
      <dgm:t>
        <a:bodyPr/>
        <a:lstStyle/>
        <a:p>
          <a:endParaRPr lang="ru-RU"/>
        </a:p>
      </dgm:t>
    </dgm:pt>
    <dgm:pt modelId="{13B32EA6-7C9F-4CB1-9498-2125D2A43417}">
      <dgm:prSet phldrT="[Текст]"/>
      <dgm:spPr/>
      <dgm:t>
        <a:bodyPr/>
        <a:lstStyle/>
        <a:p>
          <a:r>
            <a:rPr lang="ru-RU" dirty="0" smtClean="0"/>
            <a:t>Познавательное развитие,</a:t>
          </a:r>
          <a:endParaRPr lang="ru-RU" dirty="0"/>
        </a:p>
      </dgm:t>
    </dgm:pt>
    <dgm:pt modelId="{ABB6BB96-491D-4F8B-90BF-F025228FCAC7}" type="parTrans" cxnId="{FDBA5BD7-5C49-44F9-976F-139A408C1FFD}">
      <dgm:prSet/>
      <dgm:spPr/>
      <dgm:t>
        <a:bodyPr/>
        <a:lstStyle/>
        <a:p>
          <a:endParaRPr lang="ru-RU"/>
        </a:p>
      </dgm:t>
    </dgm:pt>
    <dgm:pt modelId="{467D8942-A6B3-43C1-A774-6D6B1EED5F25}" type="sibTrans" cxnId="{FDBA5BD7-5C49-44F9-976F-139A408C1FFD}">
      <dgm:prSet/>
      <dgm:spPr/>
      <dgm:t>
        <a:bodyPr/>
        <a:lstStyle/>
        <a:p>
          <a:endParaRPr lang="ru-RU"/>
        </a:p>
      </dgm:t>
    </dgm:pt>
    <dgm:pt modelId="{40B34790-9FFC-45CE-BBAF-9242E84CBE89}">
      <dgm:prSet phldrT="[Текст]"/>
      <dgm:spPr/>
      <dgm:t>
        <a:bodyPr/>
        <a:lstStyle/>
        <a:p>
          <a:r>
            <a:rPr lang="ru-RU" dirty="0" smtClean="0"/>
            <a:t>Художественно-эстетическое развитие,</a:t>
          </a:r>
          <a:endParaRPr lang="ru-RU" dirty="0"/>
        </a:p>
      </dgm:t>
    </dgm:pt>
    <dgm:pt modelId="{D8833867-423D-4CF7-8960-96B7D65BE79B}" type="parTrans" cxnId="{CDBB0CA7-5349-4F92-AE60-38F36ADFFDE9}">
      <dgm:prSet/>
      <dgm:spPr/>
      <dgm:t>
        <a:bodyPr/>
        <a:lstStyle/>
        <a:p>
          <a:endParaRPr lang="ru-RU"/>
        </a:p>
      </dgm:t>
    </dgm:pt>
    <dgm:pt modelId="{C0501C00-F185-4FE0-BF5E-0568D5492916}" type="sibTrans" cxnId="{CDBB0CA7-5349-4F92-AE60-38F36ADFFDE9}">
      <dgm:prSet/>
      <dgm:spPr/>
      <dgm:t>
        <a:bodyPr/>
        <a:lstStyle/>
        <a:p>
          <a:endParaRPr lang="ru-RU"/>
        </a:p>
      </dgm:t>
    </dgm:pt>
    <dgm:pt modelId="{1A9B0FCA-E2EF-4DD1-8B70-C8807363359B}">
      <dgm:prSet phldrT="[Текст]"/>
      <dgm:spPr/>
      <dgm:t>
        <a:bodyPr/>
        <a:lstStyle/>
        <a:p>
          <a:r>
            <a:rPr lang="ru-RU" dirty="0" smtClean="0"/>
            <a:t>Речевое развитие</a:t>
          </a:r>
          <a:endParaRPr lang="ru-RU" dirty="0"/>
        </a:p>
      </dgm:t>
    </dgm:pt>
    <dgm:pt modelId="{E36BCD5B-23ED-42B4-B665-AEF20A9B31A3}" type="parTrans" cxnId="{2B288777-758F-436A-ABB1-96299718AF0C}">
      <dgm:prSet/>
      <dgm:spPr/>
      <dgm:t>
        <a:bodyPr/>
        <a:lstStyle/>
        <a:p>
          <a:endParaRPr lang="ru-RU"/>
        </a:p>
      </dgm:t>
    </dgm:pt>
    <dgm:pt modelId="{2E36BF06-F063-4209-8DAC-77DF73BD45CE}" type="sibTrans" cxnId="{2B288777-758F-436A-ABB1-96299718AF0C}">
      <dgm:prSet/>
      <dgm:spPr/>
      <dgm:t>
        <a:bodyPr/>
        <a:lstStyle/>
        <a:p>
          <a:endParaRPr lang="ru-RU"/>
        </a:p>
      </dgm:t>
    </dgm:pt>
    <dgm:pt modelId="{E0EC8B15-09B6-44DA-8DB4-107C68BB0A75}">
      <dgm:prSet phldrT="[Текст]"/>
      <dgm:spPr/>
      <dgm:t>
        <a:bodyPr/>
        <a:lstStyle/>
        <a:p>
          <a:r>
            <a:rPr lang="ru-RU" dirty="0" smtClean="0"/>
            <a:t>Физическое развитие</a:t>
          </a:r>
          <a:endParaRPr lang="ru-RU" dirty="0"/>
        </a:p>
      </dgm:t>
    </dgm:pt>
    <dgm:pt modelId="{4682ED6F-377E-4250-A42F-3EBC672AD4F1}" type="sibTrans" cxnId="{12C08809-4E35-40C3-891E-50E5C38C848A}">
      <dgm:prSet/>
      <dgm:spPr/>
      <dgm:t>
        <a:bodyPr/>
        <a:lstStyle/>
        <a:p>
          <a:endParaRPr lang="ru-RU"/>
        </a:p>
      </dgm:t>
    </dgm:pt>
    <dgm:pt modelId="{50F767FD-0C15-4300-B9D6-F4F07E9DFF02}" type="parTrans" cxnId="{12C08809-4E35-40C3-891E-50E5C38C848A}">
      <dgm:prSet/>
      <dgm:spPr/>
      <dgm:t>
        <a:bodyPr/>
        <a:lstStyle/>
        <a:p>
          <a:endParaRPr lang="ru-RU"/>
        </a:p>
      </dgm:t>
    </dgm:pt>
    <dgm:pt modelId="{09767B6D-FB7E-4DE6-8A4C-46899BD069C8}" type="pres">
      <dgm:prSet presAssocID="{DF915BCE-2873-4982-8746-384E4C7F160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8855087-63D1-41E0-BCB4-2651F29D2662}" type="pres">
      <dgm:prSet presAssocID="{4C4B535D-FFE8-48BE-8B92-1974A990601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6116B6B-985D-495A-82DB-656BB59FCFF8}" type="pres">
      <dgm:prSet presAssocID="{7E671B78-9536-443B-BD84-07009F24725E}" presName="sibTrans" presStyleLbl="sibTrans2D1" presStyleIdx="0" presStyleCnt="5"/>
      <dgm:spPr/>
      <dgm:t>
        <a:bodyPr/>
        <a:lstStyle/>
        <a:p>
          <a:endParaRPr lang="ru-RU"/>
        </a:p>
      </dgm:t>
    </dgm:pt>
    <dgm:pt modelId="{D6DDA367-6059-495F-85AD-EC7AD291CE8C}" type="pres">
      <dgm:prSet presAssocID="{7E671B78-9536-443B-BD84-07009F24725E}" presName="connectorText" presStyleLbl="sibTrans2D1" presStyleIdx="0" presStyleCnt="5"/>
      <dgm:spPr/>
      <dgm:t>
        <a:bodyPr/>
        <a:lstStyle/>
        <a:p>
          <a:endParaRPr lang="ru-RU"/>
        </a:p>
      </dgm:t>
    </dgm:pt>
    <dgm:pt modelId="{85708EDE-CB26-48D3-B643-D985E4F47513}" type="pres">
      <dgm:prSet presAssocID="{13B32EA6-7C9F-4CB1-9498-2125D2A4341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8273352-11A4-4962-A480-6997157888A3}" type="pres">
      <dgm:prSet presAssocID="{467D8942-A6B3-43C1-A774-6D6B1EED5F25}" presName="sibTrans" presStyleLbl="sibTrans2D1" presStyleIdx="1" presStyleCnt="5"/>
      <dgm:spPr/>
      <dgm:t>
        <a:bodyPr/>
        <a:lstStyle/>
        <a:p>
          <a:endParaRPr lang="ru-RU"/>
        </a:p>
      </dgm:t>
    </dgm:pt>
    <dgm:pt modelId="{E0512166-08D2-4939-AD15-494BD9F6EE4C}" type="pres">
      <dgm:prSet presAssocID="{467D8942-A6B3-43C1-A774-6D6B1EED5F25}" presName="connectorText" presStyleLbl="sibTrans2D1" presStyleIdx="1" presStyleCnt="5"/>
      <dgm:spPr/>
      <dgm:t>
        <a:bodyPr/>
        <a:lstStyle/>
        <a:p>
          <a:endParaRPr lang="ru-RU"/>
        </a:p>
      </dgm:t>
    </dgm:pt>
    <dgm:pt modelId="{33E352DD-D815-4473-B47B-5A7FD319F4EE}" type="pres">
      <dgm:prSet presAssocID="{40B34790-9FFC-45CE-BBAF-9242E84CBE89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974E00B-E117-4A56-811E-F63CF940C35D}" type="pres">
      <dgm:prSet presAssocID="{C0501C00-F185-4FE0-BF5E-0568D5492916}" presName="sibTrans" presStyleLbl="sibTrans2D1" presStyleIdx="2" presStyleCnt="5"/>
      <dgm:spPr/>
      <dgm:t>
        <a:bodyPr/>
        <a:lstStyle/>
        <a:p>
          <a:endParaRPr lang="ru-RU"/>
        </a:p>
      </dgm:t>
    </dgm:pt>
    <dgm:pt modelId="{25D8FC53-0408-423C-AA2A-697B35188EE7}" type="pres">
      <dgm:prSet presAssocID="{C0501C00-F185-4FE0-BF5E-0568D5492916}" presName="connectorText" presStyleLbl="sibTrans2D1" presStyleIdx="2" presStyleCnt="5"/>
      <dgm:spPr/>
      <dgm:t>
        <a:bodyPr/>
        <a:lstStyle/>
        <a:p>
          <a:endParaRPr lang="ru-RU"/>
        </a:p>
      </dgm:t>
    </dgm:pt>
    <dgm:pt modelId="{26AB1260-8CC2-4BDC-8528-9209914EA151}" type="pres">
      <dgm:prSet presAssocID="{E0EC8B15-09B6-44DA-8DB4-107C68BB0A75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1B327C0-8DD7-429B-BAC1-664871FD7C4D}" type="pres">
      <dgm:prSet presAssocID="{4682ED6F-377E-4250-A42F-3EBC672AD4F1}" presName="sibTrans" presStyleLbl="sibTrans2D1" presStyleIdx="3" presStyleCnt="5"/>
      <dgm:spPr/>
      <dgm:t>
        <a:bodyPr/>
        <a:lstStyle/>
        <a:p>
          <a:endParaRPr lang="ru-RU"/>
        </a:p>
      </dgm:t>
    </dgm:pt>
    <dgm:pt modelId="{41848F5D-E4F2-4917-9953-A174FE1867DB}" type="pres">
      <dgm:prSet presAssocID="{4682ED6F-377E-4250-A42F-3EBC672AD4F1}" presName="connectorText" presStyleLbl="sibTrans2D1" presStyleIdx="3" presStyleCnt="5"/>
      <dgm:spPr/>
      <dgm:t>
        <a:bodyPr/>
        <a:lstStyle/>
        <a:p>
          <a:endParaRPr lang="ru-RU"/>
        </a:p>
      </dgm:t>
    </dgm:pt>
    <dgm:pt modelId="{26B5D3FC-F248-4A85-95E1-F9CF9F57D6FF}" type="pres">
      <dgm:prSet presAssocID="{1A9B0FCA-E2EF-4DD1-8B70-C8807363359B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DD0627B-170A-4C45-9584-EFA44AA0E08E}" type="pres">
      <dgm:prSet presAssocID="{2E36BF06-F063-4209-8DAC-77DF73BD45CE}" presName="sibTrans" presStyleLbl="sibTrans2D1" presStyleIdx="4" presStyleCnt="5"/>
      <dgm:spPr/>
      <dgm:t>
        <a:bodyPr/>
        <a:lstStyle/>
        <a:p>
          <a:endParaRPr lang="ru-RU"/>
        </a:p>
      </dgm:t>
    </dgm:pt>
    <dgm:pt modelId="{762D4AC0-6379-416A-BB7A-8373B0370309}" type="pres">
      <dgm:prSet presAssocID="{2E36BF06-F063-4209-8DAC-77DF73BD45CE}" presName="connectorText" presStyleLbl="sibTrans2D1" presStyleIdx="4" presStyleCnt="5"/>
      <dgm:spPr/>
      <dgm:t>
        <a:bodyPr/>
        <a:lstStyle/>
        <a:p>
          <a:endParaRPr lang="ru-RU"/>
        </a:p>
      </dgm:t>
    </dgm:pt>
  </dgm:ptLst>
  <dgm:cxnLst>
    <dgm:cxn modelId="{FDBA5BD7-5C49-44F9-976F-139A408C1FFD}" srcId="{DF915BCE-2873-4982-8746-384E4C7F160B}" destId="{13B32EA6-7C9F-4CB1-9498-2125D2A43417}" srcOrd="1" destOrd="0" parTransId="{ABB6BB96-491D-4F8B-90BF-F025228FCAC7}" sibTransId="{467D8942-A6B3-43C1-A774-6D6B1EED5F25}"/>
    <dgm:cxn modelId="{069B8A30-6AAC-416B-9B97-E5848E5F8FB8}" type="presOf" srcId="{13B32EA6-7C9F-4CB1-9498-2125D2A43417}" destId="{85708EDE-CB26-48D3-B643-D985E4F47513}" srcOrd="0" destOrd="0" presId="urn:microsoft.com/office/officeart/2005/8/layout/cycle2"/>
    <dgm:cxn modelId="{0814722C-2865-44D4-B2BE-532AF2B18161}" type="presOf" srcId="{E0EC8B15-09B6-44DA-8DB4-107C68BB0A75}" destId="{26AB1260-8CC2-4BDC-8528-9209914EA151}" srcOrd="0" destOrd="0" presId="urn:microsoft.com/office/officeart/2005/8/layout/cycle2"/>
    <dgm:cxn modelId="{4C0EFB47-68A3-4943-A192-2711CDBDBF8B}" type="presOf" srcId="{467D8942-A6B3-43C1-A774-6D6B1EED5F25}" destId="{A8273352-11A4-4962-A480-6997157888A3}" srcOrd="0" destOrd="0" presId="urn:microsoft.com/office/officeart/2005/8/layout/cycle2"/>
    <dgm:cxn modelId="{2B288777-758F-436A-ABB1-96299718AF0C}" srcId="{DF915BCE-2873-4982-8746-384E4C7F160B}" destId="{1A9B0FCA-E2EF-4DD1-8B70-C8807363359B}" srcOrd="4" destOrd="0" parTransId="{E36BCD5B-23ED-42B4-B665-AEF20A9B31A3}" sibTransId="{2E36BF06-F063-4209-8DAC-77DF73BD45CE}"/>
    <dgm:cxn modelId="{2CFA3DAC-8BA3-4DDF-9042-49DFABF4EF86}" type="presOf" srcId="{40B34790-9FFC-45CE-BBAF-9242E84CBE89}" destId="{33E352DD-D815-4473-B47B-5A7FD319F4EE}" srcOrd="0" destOrd="0" presId="urn:microsoft.com/office/officeart/2005/8/layout/cycle2"/>
    <dgm:cxn modelId="{7B0BB0BF-BDCC-4D75-98E3-0A01A5CF0484}" type="presOf" srcId="{2E36BF06-F063-4209-8DAC-77DF73BD45CE}" destId="{CDD0627B-170A-4C45-9584-EFA44AA0E08E}" srcOrd="0" destOrd="0" presId="urn:microsoft.com/office/officeart/2005/8/layout/cycle2"/>
    <dgm:cxn modelId="{12C08809-4E35-40C3-891E-50E5C38C848A}" srcId="{DF915BCE-2873-4982-8746-384E4C7F160B}" destId="{E0EC8B15-09B6-44DA-8DB4-107C68BB0A75}" srcOrd="3" destOrd="0" parTransId="{50F767FD-0C15-4300-B9D6-F4F07E9DFF02}" sibTransId="{4682ED6F-377E-4250-A42F-3EBC672AD4F1}"/>
    <dgm:cxn modelId="{00B53AB8-1FCC-4C5C-A852-DE961F195E16}" type="presOf" srcId="{1A9B0FCA-E2EF-4DD1-8B70-C8807363359B}" destId="{26B5D3FC-F248-4A85-95E1-F9CF9F57D6FF}" srcOrd="0" destOrd="0" presId="urn:microsoft.com/office/officeart/2005/8/layout/cycle2"/>
    <dgm:cxn modelId="{EC1FCFAF-0DC4-436F-8448-ADED5A11A3BA}" type="presOf" srcId="{4682ED6F-377E-4250-A42F-3EBC672AD4F1}" destId="{81B327C0-8DD7-429B-BAC1-664871FD7C4D}" srcOrd="0" destOrd="0" presId="urn:microsoft.com/office/officeart/2005/8/layout/cycle2"/>
    <dgm:cxn modelId="{39F71A90-EA2D-47B0-A3BE-94F4D9579BF9}" type="presOf" srcId="{C0501C00-F185-4FE0-BF5E-0568D5492916}" destId="{7974E00B-E117-4A56-811E-F63CF940C35D}" srcOrd="0" destOrd="0" presId="urn:microsoft.com/office/officeart/2005/8/layout/cycle2"/>
    <dgm:cxn modelId="{8115077D-BE23-437C-AD71-0DEF9395B4F0}" type="presOf" srcId="{7E671B78-9536-443B-BD84-07009F24725E}" destId="{D6DDA367-6059-495F-85AD-EC7AD291CE8C}" srcOrd="1" destOrd="0" presId="urn:microsoft.com/office/officeart/2005/8/layout/cycle2"/>
    <dgm:cxn modelId="{CDBB0CA7-5349-4F92-AE60-38F36ADFFDE9}" srcId="{DF915BCE-2873-4982-8746-384E4C7F160B}" destId="{40B34790-9FFC-45CE-BBAF-9242E84CBE89}" srcOrd="2" destOrd="0" parTransId="{D8833867-423D-4CF7-8960-96B7D65BE79B}" sibTransId="{C0501C00-F185-4FE0-BF5E-0568D5492916}"/>
    <dgm:cxn modelId="{E343B1A5-21F9-4321-A58D-4C1727B69CD2}" type="presOf" srcId="{467D8942-A6B3-43C1-A774-6D6B1EED5F25}" destId="{E0512166-08D2-4939-AD15-494BD9F6EE4C}" srcOrd="1" destOrd="0" presId="urn:microsoft.com/office/officeart/2005/8/layout/cycle2"/>
    <dgm:cxn modelId="{B83BC00D-72BF-4F65-86FF-808B75CCDD2A}" type="presOf" srcId="{DF915BCE-2873-4982-8746-384E4C7F160B}" destId="{09767B6D-FB7E-4DE6-8A4C-46899BD069C8}" srcOrd="0" destOrd="0" presId="urn:microsoft.com/office/officeart/2005/8/layout/cycle2"/>
    <dgm:cxn modelId="{83D8D073-F7EF-4453-A66D-EFDA6B62ED89}" type="presOf" srcId="{4682ED6F-377E-4250-A42F-3EBC672AD4F1}" destId="{41848F5D-E4F2-4917-9953-A174FE1867DB}" srcOrd="1" destOrd="0" presId="urn:microsoft.com/office/officeart/2005/8/layout/cycle2"/>
    <dgm:cxn modelId="{FB0C6F96-FB5E-4B3F-95A3-F940FE02406B}" type="presOf" srcId="{4C4B535D-FFE8-48BE-8B92-1974A9906012}" destId="{C8855087-63D1-41E0-BCB4-2651F29D2662}" srcOrd="0" destOrd="0" presId="urn:microsoft.com/office/officeart/2005/8/layout/cycle2"/>
    <dgm:cxn modelId="{A994816C-2DE7-4488-B0A7-CF6C5B7D9291}" srcId="{DF915BCE-2873-4982-8746-384E4C7F160B}" destId="{4C4B535D-FFE8-48BE-8B92-1974A9906012}" srcOrd="0" destOrd="0" parTransId="{261B1839-AFF1-48BC-937B-55EE100EAE6E}" sibTransId="{7E671B78-9536-443B-BD84-07009F24725E}"/>
    <dgm:cxn modelId="{F0CE150D-6A7D-4476-8BBC-9D8E93473A7D}" type="presOf" srcId="{7E671B78-9536-443B-BD84-07009F24725E}" destId="{96116B6B-985D-495A-82DB-656BB59FCFF8}" srcOrd="0" destOrd="0" presId="urn:microsoft.com/office/officeart/2005/8/layout/cycle2"/>
    <dgm:cxn modelId="{66B8C8D7-81F0-4460-B16B-2DFE090B6F80}" type="presOf" srcId="{2E36BF06-F063-4209-8DAC-77DF73BD45CE}" destId="{762D4AC0-6379-416A-BB7A-8373B0370309}" srcOrd="1" destOrd="0" presId="urn:microsoft.com/office/officeart/2005/8/layout/cycle2"/>
    <dgm:cxn modelId="{500C85A5-4EA4-4510-B0FE-484B14AB4BD8}" type="presOf" srcId="{C0501C00-F185-4FE0-BF5E-0568D5492916}" destId="{25D8FC53-0408-423C-AA2A-697B35188EE7}" srcOrd="1" destOrd="0" presId="urn:microsoft.com/office/officeart/2005/8/layout/cycle2"/>
    <dgm:cxn modelId="{9D23A891-39BE-4FFC-80F5-270659BF7471}" type="presParOf" srcId="{09767B6D-FB7E-4DE6-8A4C-46899BD069C8}" destId="{C8855087-63D1-41E0-BCB4-2651F29D2662}" srcOrd="0" destOrd="0" presId="urn:microsoft.com/office/officeart/2005/8/layout/cycle2"/>
    <dgm:cxn modelId="{94544782-C39A-475B-A804-0F15938136C7}" type="presParOf" srcId="{09767B6D-FB7E-4DE6-8A4C-46899BD069C8}" destId="{96116B6B-985D-495A-82DB-656BB59FCFF8}" srcOrd="1" destOrd="0" presId="urn:microsoft.com/office/officeart/2005/8/layout/cycle2"/>
    <dgm:cxn modelId="{9FB09B49-5E5D-46FF-9226-B3243EF5E86D}" type="presParOf" srcId="{96116B6B-985D-495A-82DB-656BB59FCFF8}" destId="{D6DDA367-6059-495F-85AD-EC7AD291CE8C}" srcOrd="0" destOrd="0" presId="urn:microsoft.com/office/officeart/2005/8/layout/cycle2"/>
    <dgm:cxn modelId="{72B802A3-68E4-44D5-9244-17EB430514CB}" type="presParOf" srcId="{09767B6D-FB7E-4DE6-8A4C-46899BD069C8}" destId="{85708EDE-CB26-48D3-B643-D985E4F47513}" srcOrd="2" destOrd="0" presId="urn:microsoft.com/office/officeart/2005/8/layout/cycle2"/>
    <dgm:cxn modelId="{7479DD08-4889-4350-ABA0-92F392E966B0}" type="presParOf" srcId="{09767B6D-FB7E-4DE6-8A4C-46899BD069C8}" destId="{A8273352-11A4-4962-A480-6997157888A3}" srcOrd="3" destOrd="0" presId="urn:microsoft.com/office/officeart/2005/8/layout/cycle2"/>
    <dgm:cxn modelId="{C7FFF060-142C-46D4-868A-018C9FA822F9}" type="presParOf" srcId="{A8273352-11A4-4962-A480-6997157888A3}" destId="{E0512166-08D2-4939-AD15-494BD9F6EE4C}" srcOrd="0" destOrd="0" presId="urn:microsoft.com/office/officeart/2005/8/layout/cycle2"/>
    <dgm:cxn modelId="{A1829745-E78C-409C-BD68-9547697E32FD}" type="presParOf" srcId="{09767B6D-FB7E-4DE6-8A4C-46899BD069C8}" destId="{33E352DD-D815-4473-B47B-5A7FD319F4EE}" srcOrd="4" destOrd="0" presId="urn:microsoft.com/office/officeart/2005/8/layout/cycle2"/>
    <dgm:cxn modelId="{79ABD530-85C8-4F66-BBD2-7B7C2B96F0D5}" type="presParOf" srcId="{09767B6D-FB7E-4DE6-8A4C-46899BD069C8}" destId="{7974E00B-E117-4A56-811E-F63CF940C35D}" srcOrd="5" destOrd="0" presId="urn:microsoft.com/office/officeart/2005/8/layout/cycle2"/>
    <dgm:cxn modelId="{E8F464C0-9A86-4576-9D15-8BAF0679815D}" type="presParOf" srcId="{7974E00B-E117-4A56-811E-F63CF940C35D}" destId="{25D8FC53-0408-423C-AA2A-697B35188EE7}" srcOrd="0" destOrd="0" presId="urn:microsoft.com/office/officeart/2005/8/layout/cycle2"/>
    <dgm:cxn modelId="{E7DB078B-1E56-4B34-B7C0-4EB453EE61DC}" type="presParOf" srcId="{09767B6D-FB7E-4DE6-8A4C-46899BD069C8}" destId="{26AB1260-8CC2-4BDC-8528-9209914EA151}" srcOrd="6" destOrd="0" presId="urn:microsoft.com/office/officeart/2005/8/layout/cycle2"/>
    <dgm:cxn modelId="{18AF3FD7-5A12-4F84-870A-B0E27CA902C0}" type="presParOf" srcId="{09767B6D-FB7E-4DE6-8A4C-46899BD069C8}" destId="{81B327C0-8DD7-429B-BAC1-664871FD7C4D}" srcOrd="7" destOrd="0" presId="urn:microsoft.com/office/officeart/2005/8/layout/cycle2"/>
    <dgm:cxn modelId="{DCC643B6-235E-46A9-BADC-7302FDAFF4F9}" type="presParOf" srcId="{81B327C0-8DD7-429B-BAC1-664871FD7C4D}" destId="{41848F5D-E4F2-4917-9953-A174FE1867DB}" srcOrd="0" destOrd="0" presId="urn:microsoft.com/office/officeart/2005/8/layout/cycle2"/>
    <dgm:cxn modelId="{94EC7F32-7AC5-4996-95F6-EAB4F49D6153}" type="presParOf" srcId="{09767B6D-FB7E-4DE6-8A4C-46899BD069C8}" destId="{26B5D3FC-F248-4A85-95E1-F9CF9F57D6FF}" srcOrd="8" destOrd="0" presId="urn:microsoft.com/office/officeart/2005/8/layout/cycle2"/>
    <dgm:cxn modelId="{2F1F6799-8D13-4042-8B41-1A97F9ECC13B}" type="presParOf" srcId="{09767B6D-FB7E-4DE6-8A4C-46899BD069C8}" destId="{CDD0627B-170A-4C45-9584-EFA44AA0E08E}" srcOrd="9" destOrd="0" presId="urn:microsoft.com/office/officeart/2005/8/layout/cycle2"/>
    <dgm:cxn modelId="{1A475B2B-8406-4870-A898-2302BE3FEB1F}" type="presParOf" srcId="{CDD0627B-170A-4C45-9584-EFA44AA0E08E}" destId="{762D4AC0-6379-416A-BB7A-8373B0370309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EA1D0B-8419-4CC3-822A-C5616D64D608}">
      <dsp:nvSpPr>
        <dsp:cNvPr id="0" name=""/>
        <dsp:cNvSpPr/>
      </dsp:nvSpPr>
      <dsp:spPr>
        <a:xfrm>
          <a:off x="3096343" y="2680047"/>
          <a:ext cx="1728192" cy="17281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 smtClean="0"/>
            <a:t>Во время прогулки деятельность детей должна быть:</a:t>
          </a:r>
          <a:endParaRPr lang="ru-RU" sz="1900" kern="1200" dirty="0"/>
        </a:p>
      </dsp:txBody>
      <dsp:txXfrm>
        <a:off x="3180706" y="2764410"/>
        <a:ext cx="1559466" cy="1559466"/>
      </dsp:txXfrm>
    </dsp:sp>
    <dsp:sp modelId="{2F99CE3D-2DE4-437E-B832-ED4CF760DDF4}">
      <dsp:nvSpPr>
        <dsp:cNvPr id="0" name=""/>
        <dsp:cNvSpPr/>
      </dsp:nvSpPr>
      <dsp:spPr>
        <a:xfrm rot="16200000">
          <a:off x="3354312" y="2073920"/>
          <a:ext cx="121225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12254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2EA1DA-2059-4A0F-9CA1-266FB053DCDF}">
      <dsp:nvSpPr>
        <dsp:cNvPr id="0" name=""/>
        <dsp:cNvSpPr/>
      </dsp:nvSpPr>
      <dsp:spPr>
        <a:xfrm>
          <a:off x="3381495" y="309904"/>
          <a:ext cx="1157888" cy="1157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000" kern="1200" dirty="0" smtClean="0"/>
            <a:t>Содержательной,</a:t>
          </a:r>
          <a:endParaRPr lang="ru-RU" sz="1000" kern="1200" dirty="0"/>
        </a:p>
      </dsp:txBody>
      <dsp:txXfrm>
        <a:off x="3438018" y="366427"/>
        <a:ext cx="1044842" cy="1044842"/>
      </dsp:txXfrm>
    </dsp:sp>
    <dsp:sp modelId="{E1A88EFA-D31F-4251-A414-2FEBE5198405}">
      <dsp:nvSpPr>
        <dsp:cNvPr id="0" name=""/>
        <dsp:cNvSpPr/>
      </dsp:nvSpPr>
      <dsp:spPr>
        <a:xfrm rot="1800000">
          <a:off x="4758284" y="4290283"/>
          <a:ext cx="98901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89015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76F22A-ED16-4055-9FBD-A7295CD3EE76}">
      <dsp:nvSpPr>
        <dsp:cNvPr id="0" name=""/>
        <dsp:cNvSpPr/>
      </dsp:nvSpPr>
      <dsp:spPr>
        <a:xfrm>
          <a:off x="5681048" y="4292846"/>
          <a:ext cx="1157888" cy="1157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kern="1200" dirty="0" smtClean="0"/>
            <a:t>Интересной</a:t>
          </a:r>
          <a:endParaRPr lang="ru-RU" sz="1400" kern="1200" dirty="0"/>
        </a:p>
      </dsp:txBody>
      <dsp:txXfrm>
        <a:off x="5737571" y="4349369"/>
        <a:ext cx="1044842" cy="1044842"/>
      </dsp:txXfrm>
    </dsp:sp>
    <dsp:sp modelId="{BAAD8739-A561-4A30-B834-678B14899539}">
      <dsp:nvSpPr>
        <dsp:cNvPr id="0" name=""/>
        <dsp:cNvSpPr/>
      </dsp:nvSpPr>
      <dsp:spPr>
        <a:xfrm rot="9000000">
          <a:off x="2173579" y="4290283"/>
          <a:ext cx="98901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89015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83ECAB-8B76-4E43-AD75-F25A0ECBE284}">
      <dsp:nvSpPr>
        <dsp:cNvPr id="0" name=""/>
        <dsp:cNvSpPr/>
      </dsp:nvSpPr>
      <dsp:spPr>
        <a:xfrm>
          <a:off x="1081942" y="4292846"/>
          <a:ext cx="1157888" cy="1157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100" kern="1200" dirty="0" smtClean="0"/>
            <a:t>разнообразной,</a:t>
          </a:r>
          <a:endParaRPr lang="ru-RU" sz="1100" kern="1200" dirty="0"/>
        </a:p>
      </dsp:txBody>
      <dsp:txXfrm>
        <a:off x="1138465" y="4349369"/>
        <a:ext cx="1044842" cy="10448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61000B-5523-4320-8EF9-0FCFD3E403B0}">
      <dsp:nvSpPr>
        <dsp:cNvPr id="0" name=""/>
        <dsp:cNvSpPr/>
      </dsp:nvSpPr>
      <dsp:spPr>
        <a:xfrm>
          <a:off x="290512" y="1053"/>
          <a:ext cx="2297906" cy="13787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 dirty="0" smtClean="0"/>
            <a:t>содержание бесед.</a:t>
          </a:r>
          <a:endParaRPr lang="ru-RU" sz="2200" kern="1200" dirty="0"/>
        </a:p>
      </dsp:txBody>
      <dsp:txXfrm>
        <a:off x="330894" y="41435"/>
        <a:ext cx="2217142" cy="1297979"/>
      </dsp:txXfrm>
    </dsp:sp>
    <dsp:sp modelId="{920ECEA2-5717-4300-A2E3-21B3748D3B51}">
      <dsp:nvSpPr>
        <dsp:cNvPr id="0" name=""/>
        <dsp:cNvSpPr/>
      </dsp:nvSpPr>
      <dsp:spPr>
        <a:xfrm>
          <a:off x="2790634" y="405485"/>
          <a:ext cx="487156" cy="5698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800" kern="1200"/>
        </a:p>
      </dsp:txBody>
      <dsp:txXfrm>
        <a:off x="2790634" y="519461"/>
        <a:ext cx="341009" cy="341928"/>
      </dsp:txXfrm>
    </dsp:sp>
    <dsp:sp modelId="{17B4D1C8-159D-4B38-B3CB-DA363956228F}">
      <dsp:nvSpPr>
        <dsp:cNvPr id="0" name=""/>
        <dsp:cNvSpPr/>
      </dsp:nvSpPr>
      <dsp:spPr>
        <a:xfrm>
          <a:off x="3507581" y="1053"/>
          <a:ext cx="2297906" cy="13787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 dirty="0" smtClean="0"/>
            <a:t>малоподвижная деятельность </a:t>
          </a:r>
          <a:endParaRPr lang="ru-RU" sz="2200" kern="1200" dirty="0"/>
        </a:p>
      </dsp:txBody>
      <dsp:txXfrm>
        <a:off x="3547963" y="41435"/>
        <a:ext cx="2217142" cy="1297979"/>
      </dsp:txXfrm>
    </dsp:sp>
    <dsp:sp modelId="{2FD4F410-1209-4E83-97D7-612345C132FE}">
      <dsp:nvSpPr>
        <dsp:cNvPr id="0" name=""/>
        <dsp:cNvSpPr/>
      </dsp:nvSpPr>
      <dsp:spPr>
        <a:xfrm rot="5400000">
          <a:off x="4412956" y="1540651"/>
          <a:ext cx="487156" cy="5698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800" kern="1200"/>
        </a:p>
      </dsp:txBody>
      <dsp:txXfrm rot="-5400000">
        <a:off x="4485571" y="1582013"/>
        <a:ext cx="341928" cy="341009"/>
      </dsp:txXfrm>
    </dsp:sp>
    <dsp:sp modelId="{90C632E2-9001-4E56-BCD2-7543365DCF6B}">
      <dsp:nvSpPr>
        <dsp:cNvPr id="0" name=""/>
        <dsp:cNvSpPr/>
      </dsp:nvSpPr>
      <dsp:spPr>
        <a:xfrm>
          <a:off x="3507581" y="2298960"/>
          <a:ext cx="2297906" cy="13787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 dirty="0" smtClean="0"/>
            <a:t>подвижные игры</a:t>
          </a:r>
          <a:endParaRPr lang="ru-RU" sz="2200" kern="1200" dirty="0"/>
        </a:p>
      </dsp:txBody>
      <dsp:txXfrm>
        <a:off x="3547963" y="2339342"/>
        <a:ext cx="2217142" cy="1297979"/>
      </dsp:txXfrm>
    </dsp:sp>
    <dsp:sp modelId="{CB7F870C-CED5-4BF6-9897-314EDF593C08}">
      <dsp:nvSpPr>
        <dsp:cNvPr id="0" name=""/>
        <dsp:cNvSpPr/>
      </dsp:nvSpPr>
      <dsp:spPr>
        <a:xfrm rot="10800000">
          <a:off x="2818209" y="2703391"/>
          <a:ext cx="487156" cy="5698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800" kern="1200"/>
        </a:p>
      </dsp:txBody>
      <dsp:txXfrm rot="10800000">
        <a:off x="2964356" y="2817367"/>
        <a:ext cx="341009" cy="341928"/>
      </dsp:txXfrm>
    </dsp:sp>
    <dsp:sp modelId="{8B031FD6-156E-48DF-B2DC-5BCC0EECFF4E}">
      <dsp:nvSpPr>
        <dsp:cNvPr id="0" name=""/>
        <dsp:cNvSpPr/>
      </dsp:nvSpPr>
      <dsp:spPr>
        <a:xfrm>
          <a:off x="290512" y="2298960"/>
          <a:ext cx="2297906" cy="13787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 dirty="0" smtClean="0"/>
            <a:t>Коллективная работа</a:t>
          </a:r>
          <a:endParaRPr lang="ru-RU" sz="2200" kern="1200" dirty="0"/>
        </a:p>
      </dsp:txBody>
      <dsp:txXfrm>
        <a:off x="330894" y="2339342"/>
        <a:ext cx="2217142" cy="1297979"/>
      </dsp:txXfrm>
    </dsp:sp>
    <dsp:sp modelId="{3247FE99-C716-4E9D-8FEB-FA3BBBFF2B3F}">
      <dsp:nvSpPr>
        <dsp:cNvPr id="0" name=""/>
        <dsp:cNvSpPr/>
      </dsp:nvSpPr>
      <dsp:spPr>
        <a:xfrm rot="5400000">
          <a:off x="1195887" y="3838557"/>
          <a:ext cx="487156" cy="5698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800" kern="1200"/>
        </a:p>
      </dsp:txBody>
      <dsp:txXfrm rot="-5400000">
        <a:off x="1268502" y="3879919"/>
        <a:ext cx="341928" cy="341009"/>
      </dsp:txXfrm>
    </dsp:sp>
    <dsp:sp modelId="{B12AB9E1-259E-44D0-AF44-57EF9C3384EF}">
      <dsp:nvSpPr>
        <dsp:cNvPr id="0" name=""/>
        <dsp:cNvSpPr/>
      </dsp:nvSpPr>
      <dsp:spPr>
        <a:xfrm>
          <a:off x="290512" y="4596866"/>
          <a:ext cx="2297906" cy="13787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 dirty="0" smtClean="0"/>
            <a:t>индивидуальная работа</a:t>
          </a:r>
          <a:endParaRPr lang="ru-RU" sz="2200" kern="1200" dirty="0"/>
        </a:p>
      </dsp:txBody>
      <dsp:txXfrm>
        <a:off x="330894" y="4637248"/>
        <a:ext cx="2217142" cy="12979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855087-63D1-41E0-BCB4-2651F29D2662}">
      <dsp:nvSpPr>
        <dsp:cNvPr id="0" name=""/>
        <dsp:cNvSpPr/>
      </dsp:nvSpPr>
      <dsp:spPr>
        <a:xfrm>
          <a:off x="2434828" y="401"/>
          <a:ext cx="1226343" cy="12263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800" kern="1200" dirty="0" smtClean="0"/>
            <a:t>социально-коммуникативное развитие,</a:t>
          </a:r>
          <a:endParaRPr lang="ru-RU" sz="800" kern="1200" dirty="0"/>
        </a:p>
      </dsp:txBody>
      <dsp:txXfrm>
        <a:off x="2614422" y="179995"/>
        <a:ext cx="867155" cy="867155"/>
      </dsp:txXfrm>
    </dsp:sp>
    <dsp:sp modelId="{96116B6B-985D-495A-82DB-656BB59FCFF8}">
      <dsp:nvSpPr>
        <dsp:cNvPr id="0" name=""/>
        <dsp:cNvSpPr/>
      </dsp:nvSpPr>
      <dsp:spPr>
        <a:xfrm rot="2160000">
          <a:off x="3622675" y="942976"/>
          <a:ext cx="327092" cy="4138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700" kern="1200"/>
        </a:p>
      </dsp:txBody>
      <dsp:txXfrm>
        <a:off x="3632045" y="996915"/>
        <a:ext cx="228964" cy="248335"/>
      </dsp:txXfrm>
    </dsp:sp>
    <dsp:sp modelId="{85708EDE-CB26-48D3-B643-D985E4F47513}">
      <dsp:nvSpPr>
        <dsp:cNvPr id="0" name=""/>
        <dsp:cNvSpPr/>
      </dsp:nvSpPr>
      <dsp:spPr>
        <a:xfrm>
          <a:off x="3926250" y="1083982"/>
          <a:ext cx="1226343" cy="12263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800" kern="1200" dirty="0" smtClean="0"/>
            <a:t>Познавательное развитие,</a:t>
          </a:r>
          <a:endParaRPr lang="ru-RU" sz="800" kern="1200" dirty="0"/>
        </a:p>
      </dsp:txBody>
      <dsp:txXfrm>
        <a:off x="4105844" y="1263576"/>
        <a:ext cx="867155" cy="867155"/>
      </dsp:txXfrm>
    </dsp:sp>
    <dsp:sp modelId="{A8273352-11A4-4962-A480-6997157888A3}">
      <dsp:nvSpPr>
        <dsp:cNvPr id="0" name=""/>
        <dsp:cNvSpPr/>
      </dsp:nvSpPr>
      <dsp:spPr>
        <a:xfrm rot="6480000">
          <a:off x="4093900" y="2358041"/>
          <a:ext cx="327092" cy="4138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700" kern="1200"/>
        </a:p>
      </dsp:txBody>
      <dsp:txXfrm rot="10800000">
        <a:off x="4158126" y="2394156"/>
        <a:ext cx="228964" cy="248335"/>
      </dsp:txXfrm>
    </dsp:sp>
    <dsp:sp modelId="{33E352DD-D815-4473-B47B-5A7FD319F4EE}">
      <dsp:nvSpPr>
        <dsp:cNvPr id="0" name=""/>
        <dsp:cNvSpPr/>
      </dsp:nvSpPr>
      <dsp:spPr>
        <a:xfrm>
          <a:off x="3356577" y="2837255"/>
          <a:ext cx="1226343" cy="12263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800" kern="1200" dirty="0" smtClean="0"/>
            <a:t>Художественно-эстетическое развитие,</a:t>
          </a:r>
          <a:endParaRPr lang="ru-RU" sz="800" kern="1200" dirty="0"/>
        </a:p>
      </dsp:txBody>
      <dsp:txXfrm>
        <a:off x="3536171" y="3016849"/>
        <a:ext cx="867155" cy="867155"/>
      </dsp:txXfrm>
    </dsp:sp>
    <dsp:sp modelId="{7974E00B-E117-4A56-811E-F63CF940C35D}">
      <dsp:nvSpPr>
        <dsp:cNvPr id="0" name=""/>
        <dsp:cNvSpPr/>
      </dsp:nvSpPr>
      <dsp:spPr>
        <a:xfrm rot="10800000">
          <a:off x="2893711" y="3243481"/>
          <a:ext cx="327092" cy="4138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700" kern="1200"/>
        </a:p>
      </dsp:txBody>
      <dsp:txXfrm rot="10800000">
        <a:off x="2991839" y="3326259"/>
        <a:ext cx="228964" cy="248335"/>
      </dsp:txXfrm>
    </dsp:sp>
    <dsp:sp modelId="{26AB1260-8CC2-4BDC-8528-9209914EA151}">
      <dsp:nvSpPr>
        <dsp:cNvPr id="0" name=""/>
        <dsp:cNvSpPr/>
      </dsp:nvSpPr>
      <dsp:spPr>
        <a:xfrm>
          <a:off x="1513078" y="2837255"/>
          <a:ext cx="1226343" cy="12263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800" kern="1200" dirty="0" smtClean="0"/>
            <a:t>Физическое развитие</a:t>
          </a:r>
          <a:endParaRPr lang="ru-RU" sz="800" kern="1200" dirty="0"/>
        </a:p>
      </dsp:txBody>
      <dsp:txXfrm>
        <a:off x="1692672" y="3016849"/>
        <a:ext cx="867155" cy="867155"/>
      </dsp:txXfrm>
    </dsp:sp>
    <dsp:sp modelId="{81B327C0-8DD7-429B-BAC1-664871FD7C4D}">
      <dsp:nvSpPr>
        <dsp:cNvPr id="0" name=""/>
        <dsp:cNvSpPr/>
      </dsp:nvSpPr>
      <dsp:spPr>
        <a:xfrm rot="15120000">
          <a:off x="1680728" y="2375649"/>
          <a:ext cx="327092" cy="4138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700" kern="1200"/>
        </a:p>
      </dsp:txBody>
      <dsp:txXfrm rot="10800000">
        <a:off x="1744954" y="2505090"/>
        <a:ext cx="228964" cy="248335"/>
      </dsp:txXfrm>
    </dsp:sp>
    <dsp:sp modelId="{26B5D3FC-F248-4A85-95E1-F9CF9F57D6FF}">
      <dsp:nvSpPr>
        <dsp:cNvPr id="0" name=""/>
        <dsp:cNvSpPr/>
      </dsp:nvSpPr>
      <dsp:spPr>
        <a:xfrm>
          <a:off x="943405" y="1083982"/>
          <a:ext cx="1226343" cy="12263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800" kern="1200" dirty="0" smtClean="0"/>
            <a:t>Речевое развитие</a:t>
          </a:r>
          <a:endParaRPr lang="ru-RU" sz="800" kern="1200" dirty="0"/>
        </a:p>
      </dsp:txBody>
      <dsp:txXfrm>
        <a:off x="1122999" y="1263576"/>
        <a:ext cx="867155" cy="867155"/>
      </dsp:txXfrm>
    </dsp:sp>
    <dsp:sp modelId="{CDD0627B-170A-4C45-9584-EFA44AA0E08E}">
      <dsp:nvSpPr>
        <dsp:cNvPr id="0" name=""/>
        <dsp:cNvSpPr/>
      </dsp:nvSpPr>
      <dsp:spPr>
        <a:xfrm rot="19440000">
          <a:off x="2131253" y="953859"/>
          <a:ext cx="327092" cy="4138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700" kern="1200"/>
        </a:p>
      </dsp:txBody>
      <dsp:txXfrm>
        <a:off x="2140623" y="1065476"/>
        <a:ext cx="228964" cy="2483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jpe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96EE13-42A3-4E14-BCE6-6E4275AC5B39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9289E-809D-4240-AA3C-AAFBD70F8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022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49289E-809D-4240-AA3C-AAFBD70F8E3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510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43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917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791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6886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5449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8108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4957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6471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6044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364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863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6112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7133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13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5198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450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2581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638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6216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5528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1279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149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5046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7902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01688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7520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057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899797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6458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68302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84349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9667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569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7318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72982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4802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06461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6625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2535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41752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85520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26228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2674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716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245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0641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37395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78653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72214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689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10412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84575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812699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173868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539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0717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4168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36385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84381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60941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54670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3542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080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01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743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63C2-2CF3-4A8D-A2F6-52AAD25DF558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582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 userDrawn="1"/>
        </p:nvSpPr>
        <p:spPr>
          <a:xfrm>
            <a:off x="357158" y="285728"/>
            <a:ext cx="8501122" cy="6215106"/>
          </a:xfrm>
          <a:prstGeom prst="roundRect">
            <a:avLst>
              <a:gd name="adj" fmla="val 9106"/>
            </a:avLst>
          </a:prstGeom>
          <a:noFill/>
          <a:ln>
            <a:solidFill>
              <a:srgbClr val="57D3FF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pic>
        <p:nvPicPr>
          <p:cNvPr id="8" name="Рисунок 7" descr="0_75c96_b715e7d3_XL.jpeg"/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363" t="8363"/>
          <a:stretch>
            <a:fillRect/>
          </a:stretch>
        </p:blipFill>
        <p:spPr>
          <a:xfrm>
            <a:off x="71406" y="71414"/>
            <a:ext cx="2000264" cy="200026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corowina.ucoz.com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276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 userDrawn="1"/>
        </p:nvSpPr>
        <p:spPr>
          <a:xfrm>
            <a:off x="357158" y="285728"/>
            <a:ext cx="8501122" cy="6215106"/>
          </a:xfrm>
          <a:prstGeom prst="roundRect">
            <a:avLst>
              <a:gd name="adj" fmla="val 9106"/>
            </a:avLst>
          </a:prstGeom>
          <a:noFill/>
          <a:ln>
            <a:solidFill>
              <a:srgbClr val="57D3FF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pic>
        <p:nvPicPr>
          <p:cNvPr id="8" name="Рисунок 7" descr="0_75c96_b715e7d3_XL.jpeg"/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363" t="8363"/>
          <a:stretch>
            <a:fillRect/>
          </a:stretch>
        </p:blipFill>
        <p:spPr>
          <a:xfrm>
            <a:off x="71406" y="71414"/>
            <a:ext cx="2000264" cy="200026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corowina.ucoz.com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558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 userDrawn="1"/>
        </p:nvSpPr>
        <p:spPr>
          <a:xfrm>
            <a:off x="357158" y="285728"/>
            <a:ext cx="8501122" cy="6215106"/>
          </a:xfrm>
          <a:prstGeom prst="roundRect">
            <a:avLst>
              <a:gd name="adj" fmla="val 9106"/>
            </a:avLst>
          </a:prstGeom>
          <a:noFill/>
          <a:ln>
            <a:solidFill>
              <a:srgbClr val="57D3FF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pic>
        <p:nvPicPr>
          <p:cNvPr id="8" name="Рисунок 7" descr="0_75c96_b715e7d3_XL.jpeg"/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363" t="8363"/>
          <a:stretch>
            <a:fillRect/>
          </a:stretch>
        </p:blipFill>
        <p:spPr>
          <a:xfrm>
            <a:off x="71406" y="71414"/>
            <a:ext cx="2000264" cy="200026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corowina.ucoz.com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900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 userDrawn="1"/>
        </p:nvSpPr>
        <p:spPr>
          <a:xfrm>
            <a:off x="357158" y="285728"/>
            <a:ext cx="8501122" cy="6215106"/>
          </a:xfrm>
          <a:prstGeom prst="roundRect">
            <a:avLst>
              <a:gd name="adj" fmla="val 9106"/>
            </a:avLst>
          </a:prstGeom>
          <a:noFill/>
          <a:ln>
            <a:solidFill>
              <a:srgbClr val="57D3FF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pic>
        <p:nvPicPr>
          <p:cNvPr id="8" name="Рисунок 7" descr="0_75c96_b715e7d3_XL.jpeg"/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363" t="8363"/>
          <a:stretch>
            <a:fillRect/>
          </a:stretch>
        </p:blipFill>
        <p:spPr>
          <a:xfrm>
            <a:off x="71406" y="71414"/>
            <a:ext cx="2000264" cy="200026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corowina.ucoz.com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071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 userDrawn="1"/>
        </p:nvSpPr>
        <p:spPr>
          <a:xfrm>
            <a:off x="357158" y="285728"/>
            <a:ext cx="8501122" cy="6215106"/>
          </a:xfrm>
          <a:prstGeom prst="roundRect">
            <a:avLst>
              <a:gd name="adj" fmla="val 9106"/>
            </a:avLst>
          </a:prstGeom>
          <a:noFill/>
          <a:ln>
            <a:solidFill>
              <a:srgbClr val="57D3FF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pic>
        <p:nvPicPr>
          <p:cNvPr id="8" name="Рисунок 7" descr="0_75c96_b715e7d3_XL.jpeg"/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363" t="8363"/>
          <a:stretch>
            <a:fillRect/>
          </a:stretch>
        </p:blipFill>
        <p:spPr>
          <a:xfrm>
            <a:off x="71406" y="71414"/>
            <a:ext cx="2000264" cy="200026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corowina.ucoz.com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733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 userDrawn="1"/>
        </p:nvSpPr>
        <p:spPr>
          <a:xfrm>
            <a:off x="357158" y="285728"/>
            <a:ext cx="8501122" cy="6215106"/>
          </a:xfrm>
          <a:prstGeom prst="roundRect">
            <a:avLst>
              <a:gd name="adj" fmla="val 9106"/>
            </a:avLst>
          </a:prstGeom>
          <a:noFill/>
          <a:ln>
            <a:solidFill>
              <a:srgbClr val="57D3FF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pic>
        <p:nvPicPr>
          <p:cNvPr id="8" name="Рисунок 7" descr="0_75c96_b715e7d3_XL.jpeg"/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363" t="8363"/>
          <a:stretch>
            <a:fillRect/>
          </a:stretch>
        </p:blipFill>
        <p:spPr>
          <a:xfrm>
            <a:off x="71406" y="71414"/>
            <a:ext cx="2000264" cy="200026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AFAF-F440-4BEA-83C0-06215780B219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14.03.2018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corowina.ucoz.com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934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154092" y="1556792"/>
            <a:ext cx="7089184" cy="541686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Организация</a:t>
            </a:r>
          </a:p>
          <a:p>
            <a:pPr algn="ctr"/>
            <a:r>
              <a:rPr lang="ru-RU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Прогулки</a:t>
            </a:r>
          </a:p>
          <a:p>
            <a:pPr algn="ctr"/>
            <a:r>
              <a:rPr lang="ru-RU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Методика проведения</a:t>
            </a:r>
          </a:p>
          <a:p>
            <a:pPr algn="r"/>
            <a:endParaRPr lang="ru-RU" sz="2000" b="1" dirty="0" smtClean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r"/>
            <a:endParaRPr lang="ru-RU" sz="2800" dirty="0" smtClean="0">
              <a:solidFill>
                <a:srgbClr val="7030A0"/>
              </a:solidFill>
            </a:endParaRPr>
          </a:p>
          <a:p>
            <a:pPr algn="r"/>
            <a:r>
              <a:rPr lang="ru-RU" sz="2800" dirty="0" smtClean="0">
                <a:solidFill>
                  <a:srgbClr val="7030A0"/>
                </a:solidFill>
              </a:rPr>
              <a:t>Выполнила</a:t>
            </a:r>
            <a:r>
              <a:rPr lang="ru-RU" sz="2800" dirty="0">
                <a:solidFill>
                  <a:srgbClr val="7030A0"/>
                </a:solidFill>
              </a:rPr>
              <a:t>: </a:t>
            </a:r>
            <a:r>
              <a:rPr lang="ru-RU" sz="2800" dirty="0" err="1">
                <a:solidFill>
                  <a:srgbClr val="7030A0"/>
                </a:solidFill>
              </a:rPr>
              <a:t>Баканова</a:t>
            </a:r>
            <a:r>
              <a:rPr lang="ru-RU" sz="2800" dirty="0">
                <a:solidFill>
                  <a:srgbClr val="7030A0"/>
                </a:solidFill>
              </a:rPr>
              <a:t> Л.М.</a:t>
            </a:r>
          </a:p>
          <a:p>
            <a:pPr algn="ctr"/>
            <a:endParaRPr lang="ru-RU" sz="5400" b="1" cap="none" spc="0" dirty="0" smtClean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/>
            <a:endParaRPr lang="ru-RU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927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59832" y="332656"/>
            <a:ext cx="2444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Трудовая деятельность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877697"/>
            <a:ext cx="7976575" cy="598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653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65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Видео0245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9601" y="620688"/>
            <a:ext cx="7776181" cy="583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37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899592" y="1268760"/>
            <a:ext cx="7344816" cy="4824536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CanUp">
              <a:avLst/>
            </a:prstTxWarp>
            <a:spAutoFit/>
          </a:bodyPr>
          <a:lstStyle/>
          <a:p>
            <a:pPr algn="ctr"/>
            <a:r>
              <a:rPr lang="ru-RU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Спасибо</a:t>
            </a:r>
          </a:p>
          <a:p>
            <a:pPr algn="ctr"/>
            <a:r>
              <a:rPr lang="ru-RU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з</a:t>
            </a:r>
            <a:r>
              <a:rPr lang="ru-RU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а</a:t>
            </a:r>
          </a:p>
          <a:p>
            <a:pPr algn="ctr"/>
            <a:r>
              <a:rPr lang="ru-RU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внимание</a:t>
            </a:r>
            <a:endParaRPr lang="ru-RU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55930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916153866"/>
              </p:ext>
            </p:extLst>
          </p:nvPr>
        </p:nvGraphicFramePr>
        <p:xfrm>
          <a:off x="611560" y="548680"/>
          <a:ext cx="7920880" cy="5760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032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Схема 3"/>
          <p:cNvGraphicFramePr/>
          <p:nvPr/>
        </p:nvGraphicFramePr>
        <p:xfrm>
          <a:off x="1524000" y="404664"/>
          <a:ext cx="6096000" cy="5976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7478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2428266328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3849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5917" y="5256809"/>
            <a:ext cx="309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Наблюдение за снежинками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4950"/>
            <a:ext cx="5436096" cy="407707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937" y="33330"/>
            <a:ext cx="6351762" cy="476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78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36962" y="260648"/>
            <a:ext cx="435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Малоподвижные игры: «Море волнуется»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836712"/>
            <a:ext cx="8028384" cy="602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759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38676" y="842988"/>
            <a:ext cx="6862217" cy="51466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95770" y="692696"/>
            <a:ext cx="3507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Сюжетно-ролевая игра «Автобус»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7338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944724"/>
            <a:ext cx="7884368" cy="59132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59832" y="404664"/>
            <a:ext cx="4464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Трудовая деятельность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4491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00" y="0"/>
            <a:ext cx="6492213" cy="48691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17876" y="5217248"/>
            <a:ext cx="2621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Игровая        </a:t>
            </a:r>
          </a:p>
          <a:p>
            <a:r>
              <a:rPr lang="ru-RU" dirty="0" smtClean="0"/>
              <a:t>Свободная деятельность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3266982"/>
            <a:ext cx="4788024" cy="359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2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6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7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0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72</Words>
  <Application>Microsoft Office PowerPoint</Application>
  <PresentationFormat>Экран (4:3)</PresentationFormat>
  <Paragraphs>31</Paragraphs>
  <Slides>13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6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Arial</vt:lpstr>
      <vt:lpstr>Calibri</vt:lpstr>
      <vt:lpstr>1_Тема Office</vt:lpstr>
      <vt:lpstr>4_Тема Office</vt:lpstr>
      <vt:lpstr>5_Тема Office</vt:lpstr>
      <vt:lpstr>6_Тема Office</vt:lpstr>
      <vt:lpstr>7_Тема Office</vt:lpstr>
      <vt:lpstr>10_Тема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Любовь Михайловна</dc:creator>
  <cp:lastModifiedBy>Любовь</cp:lastModifiedBy>
  <cp:revision>38</cp:revision>
  <dcterms:created xsi:type="dcterms:W3CDTF">2016-04-03T05:10:39Z</dcterms:created>
  <dcterms:modified xsi:type="dcterms:W3CDTF">2018-03-14T17:00:31Z</dcterms:modified>
</cp:coreProperties>
</file>

<file path=docProps/thumbnail.jpeg>
</file>